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30000"/>
      </a:lnSpc>
      <a:spcBef>
        <a:spcPts val="0"/>
      </a:spcBef>
      <a:spcAft>
        <a:spcPts val="0"/>
      </a:spcAft>
      <a:buClr>
        <a:srgbClr val="007ABB"/>
      </a:buClr>
      <a:buSzTx/>
      <a:buFontTx/>
      <a:buNone/>
      <a:tabLst/>
      <a:defRPr b="0" baseline="0" cap="none" i="0" spc="26" strike="noStrike" sz="2600" u="none" kumimoji="0" normalizeH="0">
        <a:ln>
          <a:noFill/>
        </a:ln>
        <a:solidFill>
          <a:srgbClr val="404B57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342900" algn="l" defTabSz="584200" rtl="0" fontAlgn="auto" latinLnBrk="0" hangingPunct="0">
      <a:lnSpc>
        <a:spcPct val="130000"/>
      </a:lnSpc>
      <a:spcBef>
        <a:spcPts val="0"/>
      </a:spcBef>
      <a:spcAft>
        <a:spcPts val="0"/>
      </a:spcAft>
      <a:buClr>
        <a:srgbClr val="007ABB"/>
      </a:buClr>
      <a:buSzTx/>
      <a:buFontTx/>
      <a:buNone/>
      <a:tabLst/>
      <a:defRPr b="0" baseline="0" cap="none" i="0" spc="26" strike="noStrike" sz="2600" u="none" kumimoji="0" normalizeH="0">
        <a:ln>
          <a:noFill/>
        </a:ln>
        <a:solidFill>
          <a:srgbClr val="404B57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685800" algn="l" defTabSz="584200" rtl="0" fontAlgn="auto" latinLnBrk="0" hangingPunct="0">
      <a:lnSpc>
        <a:spcPct val="130000"/>
      </a:lnSpc>
      <a:spcBef>
        <a:spcPts val="0"/>
      </a:spcBef>
      <a:spcAft>
        <a:spcPts val="0"/>
      </a:spcAft>
      <a:buClr>
        <a:srgbClr val="007ABB"/>
      </a:buClr>
      <a:buSzTx/>
      <a:buFontTx/>
      <a:buNone/>
      <a:tabLst/>
      <a:defRPr b="0" baseline="0" cap="none" i="0" spc="26" strike="noStrike" sz="2600" u="none" kumimoji="0" normalizeH="0">
        <a:ln>
          <a:noFill/>
        </a:ln>
        <a:solidFill>
          <a:srgbClr val="404B57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1028700" algn="l" defTabSz="584200" rtl="0" fontAlgn="auto" latinLnBrk="0" hangingPunct="0">
      <a:lnSpc>
        <a:spcPct val="130000"/>
      </a:lnSpc>
      <a:spcBef>
        <a:spcPts val="0"/>
      </a:spcBef>
      <a:spcAft>
        <a:spcPts val="0"/>
      </a:spcAft>
      <a:buClr>
        <a:srgbClr val="007ABB"/>
      </a:buClr>
      <a:buSzTx/>
      <a:buFontTx/>
      <a:buNone/>
      <a:tabLst/>
      <a:defRPr b="0" baseline="0" cap="none" i="0" spc="26" strike="noStrike" sz="2600" u="none" kumimoji="0" normalizeH="0">
        <a:ln>
          <a:noFill/>
        </a:ln>
        <a:solidFill>
          <a:srgbClr val="404B57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1371600" algn="l" defTabSz="584200" rtl="0" fontAlgn="auto" latinLnBrk="0" hangingPunct="0">
      <a:lnSpc>
        <a:spcPct val="130000"/>
      </a:lnSpc>
      <a:spcBef>
        <a:spcPts val="0"/>
      </a:spcBef>
      <a:spcAft>
        <a:spcPts val="0"/>
      </a:spcAft>
      <a:buClr>
        <a:srgbClr val="007ABB"/>
      </a:buClr>
      <a:buSzTx/>
      <a:buFontTx/>
      <a:buNone/>
      <a:tabLst/>
      <a:defRPr b="0" baseline="0" cap="none" i="0" spc="26" strike="noStrike" sz="2600" u="none" kumimoji="0" normalizeH="0">
        <a:ln>
          <a:noFill/>
        </a:ln>
        <a:solidFill>
          <a:srgbClr val="404B57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714500" algn="l" defTabSz="584200" rtl="0" fontAlgn="auto" latinLnBrk="0" hangingPunct="0">
      <a:lnSpc>
        <a:spcPct val="130000"/>
      </a:lnSpc>
      <a:spcBef>
        <a:spcPts val="0"/>
      </a:spcBef>
      <a:spcAft>
        <a:spcPts val="0"/>
      </a:spcAft>
      <a:buClr>
        <a:srgbClr val="007ABB"/>
      </a:buClr>
      <a:buSzTx/>
      <a:buFontTx/>
      <a:buNone/>
      <a:tabLst/>
      <a:defRPr b="0" baseline="0" cap="none" i="0" spc="26" strike="noStrike" sz="2600" u="none" kumimoji="0" normalizeH="0">
        <a:ln>
          <a:noFill/>
        </a:ln>
        <a:solidFill>
          <a:srgbClr val="404B57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2057400" algn="l" defTabSz="584200" rtl="0" fontAlgn="auto" latinLnBrk="0" hangingPunct="0">
      <a:lnSpc>
        <a:spcPct val="130000"/>
      </a:lnSpc>
      <a:spcBef>
        <a:spcPts val="0"/>
      </a:spcBef>
      <a:spcAft>
        <a:spcPts val="0"/>
      </a:spcAft>
      <a:buClr>
        <a:srgbClr val="007ABB"/>
      </a:buClr>
      <a:buSzTx/>
      <a:buFontTx/>
      <a:buNone/>
      <a:tabLst/>
      <a:defRPr b="0" baseline="0" cap="none" i="0" spc="26" strike="noStrike" sz="2600" u="none" kumimoji="0" normalizeH="0">
        <a:ln>
          <a:noFill/>
        </a:ln>
        <a:solidFill>
          <a:srgbClr val="404B57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2400300" algn="l" defTabSz="584200" rtl="0" fontAlgn="auto" latinLnBrk="0" hangingPunct="0">
      <a:lnSpc>
        <a:spcPct val="130000"/>
      </a:lnSpc>
      <a:spcBef>
        <a:spcPts val="0"/>
      </a:spcBef>
      <a:spcAft>
        <a:spcPts val="0"/>
      </a:spcAft>
      <a:buClr>
        <a:srgbClr val="007ABB"/>
      </a:buClr>
      <a:buSzTx/>
      <a:buFontTx/>
      <a:buNone/>
      <a:tabLst/>
      <a:defRPr b="0" baseline="0" cap="none" i="0" spc="26" strike="noStrike" sz="2600" u="none" kumimoji="0" normalizeH="0">
        <a:ln>
          <a:noFill/>
        </a:ln>
        <a:solidFill>
          <a:srgbClr val="404B57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2743200" algn="l" defTabSz="584200" rtl="0" fontAlgn="auto" latinLnBrk="0" hangingPunct="0">
      <a:lnSpc>
        <a:spcPct val="130000"/>
      </a:lnSpc>
      <a:spcBef>
        <a:spcPts val="0"/>
      </a:spcBef>
      <a:spcAft>
        <a:spcPts val="0"/>
      </a:spcAft>
      <a:buClr>
        <a:srgbClr val="007ABB"/>
      </a:buClr>
      <a:buSzTx/>
      <a:buFontTx/>
      <a:buNone/>
      <a:tabLst/>
      <a:defRPr b="0" baseline="0" cap="none" i="0" spc="26" strike="noStrike" sz="2600" u="none" kumimoji="0" normalizeH="0">
        <a:ln>
          <a:noFill/>
        </a:ln>
        <a:solidFill>
          <a:srgbClr val="404B57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404B57"/>
        </a:fontRef>
        <a:srgbClr val="404B57"/>
      </a:tcTxStyle>
      <a:tcStyle>
        <a:tcBdr>
          <a:left>
            <a:ln w="9525" cap="flat">
              <a:solidFill>
                <a:srgbClr val="959EAC"/>
              </a:solidFill>
              <a:custDash>
                <a:ds d="300000" sp="300000"/>
              </a:custDash>
              <a:miter lim="400000"/>
            </a:ln>
          </a:left>
          <a:right>
            <a:ln w="9525" cap="flat">
              <a:solidFill>
                <a:srgbClr val="959EAC"/>
              </a:solidFill>
              <a:custDash>
                <a:ds d="300000" sp="300000"/>
              </a:custDash>
              <a:miter lim="400000"/>
            </a:ln>
          </a:right>
          <a:top>
            <a:ln w="9525" cap="flat">
              <a:solidFill>
                <a:srgbClr val="959EAC"/>
              </a:solidFill>
              <a:custDash>
                <a:ds d="300000" sp="300000"/>
              </a:custDash>
              <a:miter lim="400000"/>
            </a:ln>
          </a:top>
          <a:bottom>
            <a:ln w="9525" cap="flat">
              <a:solidFill>
                <a:srgbClr val="959EAC"/>
              </a:solidFill>
              <a:custDash>
                <a:ds d="300000" sp="300000"/>
              </a:custDash>
              <a:miter lim="400000"/>
            </a:ln>
          </a:bottom>
          <a:insideH>
            <a:ln w="9525" cap="flat">
              <a:solidFill>
                <a:srgbClr val="959EAC"/>
              </a:solidFill>
              <a:custDash>
                <a:ds d="300000" sp="300000"/>
              </a:custDash>
              <a:miter lim="400000"/>
            </a:ln>
          </a:insideH>
          <a:insideV>
            <a:ln w="9525" cap="flat">
              <a:solidFill>
                <a:srgbClr val="959EAC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9525" cap="flat">
              <a:noFill/>
              <a:miter lim="400000"/>
            </a:ln>
          </a:left>
          <a:right>
            <a:ln w="9525" cap="flat">
              <a:noFill/>
              <a:miter lim="400000"/>
            </a:ln>
          </a:right>
          <a:top>
            <a:ln w="9525" cap="flat">
              <a:noFill/>
              <a:miter lim="400000"/>
            </a:ln>
          </a:top>
          <a:bottom>
            <a:ln w="9525" cap="flat">
              <a:noFill/>
              <a:miter lim="400000"/>
            </a:ln>
          </a:bottom>
          <a:insideH>
            <a:ln w="9525" cap="flat">
              <a:noFill/>
              <a:miter lim="400000"/>
            </a:ln>
          </a:insideH>
          <a:insideV>
            <a:ln w="9525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9525" cap="flat">
              <a:noFill/>
              <a:miter lim="400000"/>
            </a:ln>
          </a:left>
          <a:right>
            <a:ln w="9525" cap="flat">
              <a:noFill/>
              <a:miter lim="400000"/>
            </a:ln>
          </a:right>
          <a:top>
            <a:ln w="9525" cap="flat">
              <a:noFill/>
              <a:miter lim="400000"/>
            </a:ln>
          </a:top>
          <a:bottom>
            <a:ln w="9525" cap="flat">
              <a:noFill/>
              <a:miter lim="400000"/>
            </a:ln>
          </a:bottom>
          <a:insideH>
            <a:ln w="9525" cap="flat">
              <a:noFill/>
              <a:miter lim="400000"/>
            </a:ln>
          </a:insideH>
          <a:insideV>
            <a:ln w="9525" cap="flat">
              <a:noFill/>
              <a:miter lim="400000"/>
            </a:ln>
          </a:insideV>
        </a:tcBdr>
        <a:fill>
          <a:solidFill>
            <a:srgbClr val="707E9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92961"/>
          <c:y val="0.227102"/>
          <c:w val="0.615291"/>
          <c:h val="0.68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B992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000" u="none">
                    <a:solidFill>
                      <a:srgbClr val="404B57"/>
                    </a:solidFill>
                    <a:effectLst>
                      <a:outerShdw sx="100000" sy="100000" kx="0" ky="0" algn="tl" rotWithShape="1" blurRad="190500" dist="25400" dir="5400000">
                        <a:srgbClr val="000000">
                          <a:alpha val="50000"/>
                        </a:srgbClr>
                      </a:outerShdw>
                    </a:effectLst>
                    <a:latin typeface="Helvetica Neue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707E9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1300" u="none">
                    <a:solidFill>
                      <a:srgbClr val="404B57"/>
                    </a:solidFill>
                    <a:effectLst>
                      <a:outerShdw sx="100000" sy="100000" kx="0" ky="0" algn="tl" rotWithShape="1" blurRad="190500" dist="25400" dir="5400000">
                        <a:srgbClr val="000000">
                          <a:alpha val="50000"/>
                        </a:srgbClr>
                      </a:outerShdw>
                    </a:effectLst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6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6350" cap="flat">
            <a:solidFill>
              <a:srgbClr val="7A7A7A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404B57"/>
                </a:solidFill>
                <a:latin typeface="Helvetica Neue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in val="0"/>
        </c:scaling>
        <c:delete val="0"/>
        <c:axPos val="l"/>
        <c:majorGridlines>
          <c:spPr>
            <a:ln w="9525" cap="flat">
              <a:solidFill>
                <a:srgbClr val="959EAC"/>
              </a:solidFill>
              <a:custDash>
                <a:ds d="300000" sp="300000"/>
              </a:custDash>
              <a:miter lim="400000"/>
            </a:ln>
          </c:spPr>
        </c:majorGridlines>
        <c:numFmt formatCode="0" sourceLinked="0"/>
        <c:majorTickMark val="none"/>
        <c:minorTickMark val="none"/>
        <c:tickLblPos val="nextTo"/>
        <c:spPr>
          <a:ln w="635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404B57"/>
                </a:solidFill>
                <a:latin typeface="Helvetica Neue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081396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404B57"/>
              </a:solidFill>
              <a:latin typeface="Helvetica Neue Ligh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Shape 2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chart" Target="../charts/chart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dDrawable-4.pdf" descr="imagedDrawable-4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-38100"/>
            <a:ext cx="13081000" cy="984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droppedImage-4.pdf" descr="droppedImage-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2500" y="848838"/>
            <a:ext cx="8551206" cy="8864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" name="Group"/>
          <p:cNvGrpSpPr/>
          <p:nvPr/>
        </p:nvGrpSpPr>
        <p:grpSpPr>
          <a:xfrm>
            <a:off x="9004300" y="0"/>
            <a:ext cx="2108200" cy="1536700"/>
            <a:chOff x="0" y="0"/>
            <a:chExt cx="2108200" cy="1536700"/>
          </a:xfrm>
        </p:grpSpPr>
        <p:pic>
          <p:nvPicPr>
            <p:cNvPr id="15" name="imagedDrawable-7.pdf" descr="imagedDrawable-7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gerve.png" descr="gerv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" name="Title Text"/>
          <p:cNvSpPr txBox="1"/>
          <p:nvPr>
            <p:ph type="title"/>
          </p:nvPr>
        </p:nvSpPr>
        <p:spPr>
          <a:xfrm>
            <a:off x="2895600" y="3225800"/>
            <a:ext cx="6769100" cy="16637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&amp; Body">
    <p:bg>
      <p:bgPr>
        <a:gradFill flip="none" rotWithShape="1">
          <a:gsLst>
            <a:gs pos="0">
              <a:srgbClr val="FFFFFF"/>
            </a:gs>
            <a:gs pos="100000">
              <a:srgbClr val="E4E4D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"/>
          <p:cNvGrpSpPr/>
          <p:nvPr/>
        </p:nvGrpSpPr>
        <p:grpSpPr>
          <a:xfrm>
            <a:off x="10756900" y="8204200"/>
            <a:ext cx="2108200" cy="1536700"/>
            <a:chOff x="0" y="0"/>
            <a:chExt cx="2108200" cy="1536700"/>
          </a:xfrm>
        </p:grpSpPr>
        <p:pic>
          <p:nvPicPr>
            <p:cNvPr id="127" name="imagedDrawable-1.pdf" descr="imagedDrawable-1.pd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gerve.png" descr="gerv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0" name="Image"/>
          <p:cNvSpPr/>
          <p:nvPr>
            <p:ph type="pic" sz="half" idx="13"/>
          </p:nvPr>
        </p:nvSpPr>
        <p:spPr>
          <a:xfrm>
            <a:off x="6605751" y="322443"/>
            <a:ext cx="5676901" cy="7404101"/>
          </a:xfrm>
          <a:prstGeom prst="rect">
            <a:avLst/>
          </a:prstGeom>
          <a:ln w="9525">
            <a:round/>
          </a:ln>
          <a:effectLst/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31" name="Image"/>
          <p:cNvSpPr/>
          <p:nvPr>
            <p:ph type="pic" sz="half" idx="14"/>
          </p:nvPr>
        </p:nvSpPr>
        <p:spPr>
          <a:xfrm>
            <a:off x="712951" y="322443"/>
            <a:ext cx="5676901" cy="7404101"/>
          </a:xfrm>
          <a:prstGeom prst="rect">
            <a:avLst/>
          </a:prstGeom>
          <a:ln w="9525">
            <a:round/>
          </a:ln>
          <a:effectLst/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32" name="Body Level One…"/>
          <p:cNvSpPr txBox="1"/>
          <p:nvPr>
            <p:ph type="body" sz="quarter" idx="1"/>
          </p:nvPr>
        </p:nvSpPr>
        <p:spPr>
          <a:xfrm>
            <a:off x="698500" y="7975600"/>
            <a:ext cx="10096500" cy="1498600"/>
          </a:xfrm>
          <a:prstGeom prst="rect">
            <a:avLst/>
          </a:prstGeom>
          <a:effectLst/>
        </p:spPr>
        <p:txBody>
          <a:bodyPr lIns="0" tIns="0" rIns="0" bIns="0" anchor="t"/>
          <a:lstStyle>
            <a:lvl1pPr>
              <a:spcBef>
                <a:spcPts val="1000"/>
              </a:spcBef>
              <a:buClr>
                <a:srgbClr val="007ABB"/>
              </a:buClr>
              <a:buFontTx/>
              <a:defRPr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indent="0">
              <a:spcBef>
                <a:spcPts val="1000"/>
              </a:spcBef>
              <a:buClr>
                <a:srgbClr val="007ABB"/>
              </a:buClr>
              <a:buFontTx/>
              <a:defRPr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indent="0">
              <a:spcBef>
                <a:spcPts val="1000"/>
              </a:spcBef>
              <a:buClr>
                <a:srgbClr val="007ABB"/>
              </a:buClr>
              <a:buFontTx/>
              <a:defRPr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indent="0">
              <a:spcBef>
                <a:spcPts val="1000"/>
              </a:spcBef>
              <a:buClr>
                <a:srgbClr val="007ABB"/>
              </a:buClr>
              <a:buFontTx/>
              <a:defRPr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indent="0">
              <a:spcBef>
                <a:spcPts val="1000"/>
              </a:spcBef>
              <a:buClr>
                <a:srgbClr val="007ABB"/>
              </a:buClr>
              <a:buFontTx/>
              <a:defRPr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2 Up Large">
    <p:bg>
      <p:bgPr>
        <a:gradFill flip="none" rotWithShape="1">
          <a:gsLst>
            <a:gs pos="0">
              <a:srgbClr val="FFFFFF"/>
            </a:gs>
            <a:gs pos="100000">
              <a:srgbClr val="E4E4D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"/>
          <p:cNvGrpSpPr/>
          <p:nvPr/>
        </p:nvGrpSpPr>
        <p:grpSpPr>
          <a:xfrm>
            <a:off x="10756900" y="8204200"/>
            <a:ext cx="2108200" cy="1536700"/>
            <a:chOff x="0" y="0"/>
            <a:chExt cx="2108200" cy="1536700"/>
          </a:xfrm>
        </p:grpSpPr>
        <p:pic>
          <p:nvPicPr>
            <p:cNvPr id="140" name="imagedDrawable-7.pdf" descr="imagedDrawable-7.pd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gerve.png" descr="gerv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3" name="Image"/>
          <p:cNvSpPr/>
          <p:nvPr>
            <p:ph type="pic" idx="13"/>
          </p:nvPr>
        </p:nvSpPr>
        <p:spPr>
          <a:xfrm>
            <a:off x="827251" y="256778"/>
            <a:ext cx="11341101" cy="7408431"/>
          </a:xfrm>
          <a:prstGeom prst="rect">
            <a:avLst/>
          </a:prstGeom>
          <a:ln w="9525">
            <a:round/>
          </a:ln>
          <a:effectLst/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4" name="Title Text"/>
          <p:cNvSpPr txBox="1"/>
          <p:nvPr>
            <p:ph type="title"/>
          </p:nvPr>
        </p:nvSpPr>
        <p:spPr>
          <a:xfrm>
            <a:off x="838200" y="7899400"/>
            <a:ext cx="6997700" cy="14986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algn="l"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bg>
      <p:bgPr>
        <a:gradFill flip="none" rotWithShape="1">
          <a:gsLst>
            <a:gs pos="0">
              <a:srgbClr val="FFFFFF"/>
            </a:gs>
            <a:gs pos="100000">
              <a:srgbClr val="E4E4D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"/>
          <p:cNvGrpSpPr/>
          <p:nvPr/>
        </p:nvGrpSpPr>
        <p:grpSpPr>
          <a:xfrm>
            <a:off x="215900" y="177800"/>
            <a:ext cx="2108200" cy="1536700"/>
            <a:chOff x="0" y="0"/>
            <a:chExt cx="2108200" cy="1536700"/>
          </a:xfrm>
        </p:grpSpPr>
        <p:pic>
          <p:nvPicPr>
            <p:cNvPr id="152" name="imagedDrawable-7.pdf" descr="imagedDrawable-7.pd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gerve.png" descr="gerv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5" name="Title Text"/>
          <p:cNvSpPr txBox="1"/>
          <p:nvPr>
            <p:ph type="title"/>
          </p:nvPr>
        </p:nvSpPr>
        <p:spPr>
          <a:xfrm>
            <a:off x="1168400" y="1917700"/>
            <a:ext cx="6997700" cy="16637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algn="l"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sz="half" idx="1"/>
          </p:nvPr>
        </p:nvSpPr>
        <p:spPr>
          <a:xfrm>
            <a:off x="1143000" y="3835400"/>
            <a:ext cx="10147300" cy="4064000"/>
          </a:xfrm>
          <a:prstGeom prst="rect">
            <a:avLst/>
          </a:prstGeom>
          <a:effectLst/>
        </p:spPr>
        <p:txBody>
          <a:bodyPr lIns="0" tIns="0" rIns="0" bIns="0" anchor="t"/>
          <a:lstStyle>
            <a:lvl1pPr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indent="0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indent="0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indent="0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indent="0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gradFill flip="none" rotWithShape="1">
          <a:gsLst>
            <a:gs pos="0">
              <a:srgbClr val="FFFFFF"/>
            </a:gs>
            <a:gs pos="100000">
              <a:srgbClr val="E4E4D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"/>
          <p:cNvGrpSpPr/>
          <p:nvPr/>
        </p:nvGrpSpPr>
        <p:grpSpPr>
          <a:xfrm>
            <a:off x="215900" y="177800"/>
            <a:ext cx="2108200" cy="1536700"/>
            <a:chOff x="0" y="0"/>
            <a:chExt cx="2108200" cy="1536700"/>
          </a:xfrm>
        </p:grpSpPr>
        <p:pic>
          <p:nvPicPr>
            <p:cNvPr id="164" name="imagedDrawable-1.pdf" descr="imagedDrawable-1.pd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gerve.png" descr="gerv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7" name="Title Text"/>
          <p:cNvSpPr txBox="1"/>
          <p:nvPr>
            <p:ph type="title"/>
          </p:nvPr>
        </p:nvSpPr>
        <p:spPr>
          <a:xfrm>
            <a:off x="1168400" y="1917700"/>
            <a:ext cx="6997700" cy="16637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algn="l"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8" name="Body Level One…"/>
          <p:cNvSpPr txBox="1"/>
          <p:nvPr>
            <p:ph type="body" sz="half" idx="1"/>
          </p:nvPr>
        </p:nvSpPr>
        <p:spPr>
          <a:xfrm>
            <a:off x="1143000" y="3835400"/>
            <a:ext cx="9677400" cy="4064000"/>
          </a:xfrm>
          <a:prstGeom prst="rect">
            <a:avLst/>
          </a:prstGeom>
          <a:effectLst/>
        </p:spPr>
        <p:txBody>
          <a:bodyPr lIns="0" tIns="0" rIns="0" bIns="0" anchor="t"/>
          <a:lstStyle>
            <a:lvl1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gradFill flip="none" rotWithShape="1">
          <a:gsLst>
            <a:gs pos="0">
              <a:srgbClr val="FFFFFF"/>
            </a:gs>
            <a:gs pos="100000">
              <a:srgbClr val="E4E4D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"/>
          <p:cNvGrpSpPr/>
          <p:nvPr/>
        </p:nvGrpSpPr>
        <p:grpSpPr>
          <a:xfrm>
            <a:off x="1231900" y="0"/>
            <a:ext cx="2108200" cy="1536700"/>
            <a:chOff x="0" y="0"/>
            <a:chExt cx="2108200" cy="1536700"/>
          </a:xfrm>
        </p:grpSpPr>
        <p:pic>
          <p:nvPicPr>
            <p:cNvPr id="176" name="imagedDrawable-7.pdf" descr="imagedDrawable-7.pd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gerve.png" descr="gerv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9" name="Company"/>
          <p:cNvSpPr txBox="1"/>
          <p:nvPr>
            <p:ph type="body" sz="quarter" idx="13"/>
          </p:nvPr>
        </p:nvSpPr>
        <p:spPr>
          <a:xfrm>
            <a:off x="530094" y="1128739"/>
            <a:ext cx="1519632" cy="498422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r">
              <a:lnSpc>
                <a:spcPct val="130000"/>
              </a:lnSpc>
              <a:spcBef>
                <a:spcPts val="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Company</a:t>
            </a:r>
          </a:p>
        </p:txBody>
      </p:sp>
      <p:sp>
        <p:nvSpPr>
          <p:cNvPr id="180" name="Title Text"/>
          <p:cNvSpPr txBox="1"/>
          <p:nvPr>
            <p:ph type="title"/>
          </p:nvPr>
        </p:nvSpPr>
        <p:spPr>
          <a:xfrm>
            <a:off x="114300" y="1828800"/>
            <a:ext cx="6997700" cy="16637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algn="r"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1" name="Body Level One…"/>
          <p:cNvSpPr txBox="1"/>
          <p:nvPr>
            <p:ph type="body" sz="quarter" idx="1"/>
          </p:nvPr>
        </p:nvSpPr>
        <p:spPr>
          <a:xfrm>
            <a:off x="7137400" y="3810000"/>
            <a:ext cx="5295900" cy="4064000"/>
          </a:xfrm>
          <a:prstGeom prst="rect">
            <a:avLst/>
          </a:prstGeom>
          <a:effectLst/>
        </p:spPr>
        <p:txBody>
          <a:bodyPr lIns="0" tIns="0" rIns="0" bIns="0" anchor="t"/>
          <a:lstStyle>
            <a:lvl1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gradFill flip="none" rotWithShape="1">
          <a:gsLst>
            <a:gs pos="0">
              <a:srgbClr val="FFFFFF"/>
            </a:gs>
            <a:gs pos="100000">
              <a:srgbClr val="E4E4D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"/>
          <p:cNvGrpSpPr/>
          <p:nvPr/>
        </p:nvGrpSpPr>
        <p:grpSpPr>
          <a:xfrm>
            <a:off x="10756900" y="7747000"/>
            <a:ext cx="2108200" cy="1536700"/>
            <a:chOff x="0" y="0"/>
            <a:chExt cx="2108200" cy="1536700"/>
          </a:xfrm>
        </p:grpSpPr>
        <p:pic>
          <p:nvPicPr>
            <p:cNvPr id="189" name="imagedDrawable-7.pdf" descr="imagedDrawable-7.pd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gerve.png" descr="gerv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" name="COMPANY"/>
          <p:cNvSpPr txBox="1"/>
          <p:nvPr>
            <p:ph type="body" sz="quarter" idx="13"/>
          </p:nvPr>
        </p:nvSpPr>
        <p:spPr>
          <a:xfrm>
            <a:off x="9850495" y="8939239"/>
            <a:ext cx="1711479" cy="498422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r">
              <a:lnSpc>
                <a:spcPct val="130000"/>
              </a:lnSpc>
              <a:spcBef>
                <a:spcPts val="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COMPANY</a:t>
            </a:r>
          </a:p>
        </p:txBody>
      </p:sp>
      <p:sp>
        <p:nvSpPr>
          <p:cNvPr id="193" name="Title Text"/>
          <p:cNvSpPr txBox="1"/>
          <p:nvPr>
            <p:ph type="title"/>
          </p:nvPr>
        </p:nvSpPr>
        <p:spPr>
          <a:xfrm>
            <a:off x="1562100" y="6718300"/>
            <a:ext cx="6997700" cy="16637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algn="l"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4" name="Body Level One…"/>
          <p:cNvSpPr txBox="1"/>
          <p:nvPr>
            <p:ph type="body" sz="half" idx="1"/>
          </p:nvPr>
        </p:nvSpPr>
        <p:spPr>
          <a:xfrm>
            <a:off x="1562100" y="2095500"/>
            <a:ext cx="9664700" cy="4064000"/>
          </a:xfrm>
          <a:prstGeom prst="rect">
            <a:avLst/>
          </a:prstGeom>
          <a:effectLst/>
        </p:spPr>
        <p:txBody>
          <a:bodyPr lIns="0" tIns="0" rIns="0" bIns="0" anchor="t"/>
          <a:lstStyle>
            <a:lvl1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317500" indent="-317500">
              <a:lnSpc>
                <a:spcPct val="140000"/>
              </a:lnSpc>
              <a:spcBef>
                <a:spcPts val="2400"/>
              </a:spcBef>
              <a:buClr>
                <a:srgbClr val="C7D633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gradFill flip="none" rotWithShape="1">
          <a:gsLst>
            <a:gs pos="0">
              <a:srgbClr val="FFFFFF"/>
            </a:gs>
            <a:gs pos="100000">
              <a:srgbClr val="E4E4D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"/>
          <p:cNvGrpSpPr/>
          <p:nvPr/>
        </p:nvGrpSpPr>
        <p:grpSpPr>
          <a:xfrm>
            <a:off x="10591800" y="7645400"/>
            <a:ext cx="2108200" cy="1536700"/>
            <a:chOff x="0" y="0"/>
            <a:chExt cx="2108200" cy="1536700"/>
          </a:xfrm>
        </p:grpSpPr>
        <p:pic>
          <p:nvPicPr>
            <p:cNvPr id="202" name="imagedDrawable-1.pdf" descr="imagedDrawable-1.pd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gerve.png" descr="gerv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5" name="COMPANY"/>
          <p:cNvSpPr txBox="1"/>
          <p:nvPr>
            <p:ph type="body" sz="quarter" idx="13"/>
          </p:nvPr>
        </p:nvSpPr>
        <p:spPr>
          <a:xfrm>
            <a:off x="9685395" y="8837639"/>
            <a:ext cx="1711479" cy="498422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r">
              <a:lnSpc>
                <a:spcPct val="130000"/>
              </a:lnSpc>
              <a:spcBef>
                <a:spcPts val="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COMPANY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1663700" y="7658100"/>
            <a:ext cx="6997700" cy="16637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algn="l"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7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r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dDrawable-4.pdf" descr="imagedDrawable-4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-50800"/>
            <a:ext cx="13081000" cy="984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droppedImage-4.pdf" descr="droppedImage-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2500" y="848838"/>
            <a:ext cx="8551206" cy="8864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8" name="Group"/>
          <p:cNvGrpSpPr/>
          <p:nvPr/>
        </p:nvGrpSpPr>
        <p:grpSpPr>
          <a:xfrm>
            <a:off x="9004300" y="0"/>
            <a:ext cx="2108200" cy="1536700"/>
            <a:chOff x="0" y="0"/>
            <a:chExt cx="2108200" cy="1536700"/>
          </a:xfrm>
        </p:grpSpPr>
        <p:pic>
          <p:nvPicPr>
            <p:cNvPr id="216" name="imagedDrawable-1.pdf" descr="imagedDrawable-1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gerve.png" descr="gerv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219" name="2D Column Chart"/>
          <p:cNvGraphicFramePr/>
          <p:nvPr/>
        </p:nvGraphicFramePr>
        <p:xfrm>
          <a:off x="1270000" y="1997215"/>
          <a:ext cx="10464800" cy="483662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n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dDrawable-4.pdf" descr="imagedDrawable-4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-38100"/>
            <a:ext cx="13081000" cy="9842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" name="Group"/>
          <p:cNvGrpSpPr/>
          <p:nvPr/>
        </p:nvGrpSpPr>
        <p:grpSpPr>
          <a:xfrm>
            <a:off x="6413500" y="2755900"/>
            <a:ext cx="3657600" cy="2685943"/>
            <a:chOff x="0" y="0"/>
            <a:chExt cx="3657600" cy="2685942"/>
          </a:xfrm>
        </p:grpSpPr>
        <p:pic>
          <p:nvPicPr>
            <p:cNvPr id="27" name="imagedDrawable-11.pdf" descr="imagedDrawable-11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708042"/>
              <a:ext cx="3657600" cy="977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gerve.png" descr="gerv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582" y="0"/>
              <a:ext cx="2910489" cy="2261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" name="COMPANY"/>
          <p:cNvSpPr txBox="1"/>
          <p:nvPr>
            <p:ph type="body" sz="quarter" idx="13"/>
          </p:nvPr>
        </p:nvSpPr>
        <p:spPr>
          <a:xfrm>
            <a:off x="3604559" y="4945738"/>
            <a:ext cx="4045815" cy="1068624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r">
              <a:lnSpc>
                <a:spcPct val="130000"/>
              </a:lnSpc>
              <a:spcBef>
                <a:spcPts val="0"/>
              </a:spcBef>
              <a:buClr>
                <a:srgbClr val="007ABB"/>
              </a:buClr>
              <a:buFontTx/>
              <a:defRPr spc="64" sz="64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COMPANY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dDrawable.pdf" descr="imagedDrawabl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-38100"/>
            <a:ext cx="13081000" cy="984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droppedImage-4.pdf" descr="droppedImage-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2500" y="848838"/>
            <a:ext cx="8551206" cy="8864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" name="Group"/>
          <p:cNvGrpSpPr/>
          <p:nvPr/>
        </p:nvGrpSpPr>
        <p:grpSpPr>
          <a:xfrm>
            <a:off x="9004300" y="0"/>
            <a:ext cx="2108200" cy="1536700"/>
            <a:chOff x="0" y="0"/>
            <a:chExt cx="2108200" cy="1536700"/>
          </a:xfrm>
        </p:grpSpPr>
        <p:pic>
          <p:nvPicPr>
            <p:cNvPr id="40" name="imagedDrawable-1.pdf" descr="imagedDrawable-1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gerve.png" descr="gerv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" name="Title Text"/>
          <p:cNvSpPr txBox="1"/>
          <p:nvPr>
            <p:ph type="title"/>
          </p:nvPr>
        </p:nvSpPr>
        <p:spPr>
          <a:xfrm>
            <a:off x="2832100" y="1625600"/>
            <a:ext cx="6769100" cy="16637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2882900" y="3416300"/>
            <a:ext cx="6908800" cy="3162300"/>
          </a:xfrm>
          <a:prstGeom prst="rect">
            <a:avLst/>
          </a:prstGeom>
          <a:effectLst/>
        </p:spPr>
        <p:txBody>
          <a:bodyPr lIns="0" tIns="0" rIns="0" bIns="0" anchor="t"/>
          <a:lstStyle>
            <a:lvl1pPr algn="just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indent="0" algn="just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indent="0" algn="just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indent="0" algn="just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indent="0" algn="just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dDrawable.pdf" descr="imagedDrawabl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-38100"/>
            <a:ext cx="13081000" cy="984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droppedImage-4.pdf" descr="droppedImage-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2500" y="848838"/>
            <a:ext cx="8551206" cy="8864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" name="Group"/>
          <p:cNvGrpSpPr/>
          <p:nvPr/>
        </p:nvGrpSpPr>
        <p:grpSpPr>
          <a:xfrm>
            <a:off x="9004300" y="0"/>
            <a:ext cx="2108200" cy="1536700"/>
            <a:chOff x="0" y="0"/>
            <a:chExt cx="2108200" cy="1536700"/>
          </a:xfrm>
        </p:grpSpPr>
        <p:pic>
          <p:nvPicPr>
            <p:cNvPr id="54" name="imagedDrawable-1.pdf" descr="imagedDrawable-1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gerve.png" descr="gerv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" name="Title Text"/>
          <p:cNvSpPr txBox="1"/>
          <p:nvPr>
            <p:ph type="title"/>
          </p:nvPr>
        </p:nvSpPr>
        <p:spPr>
          <a:xfrm>
            <a:off x="2832100" y="1625600"/>
            <a:ext cx="6769100" cy="16637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2882900" y="3416300"/>
            <a:ext cx="6908800" cy="3073400"/>
          </a:xfrm>
          <a:prstGeom prst="rect">
            <a:avLst/>
          </a:prstGeom>
          <a:effectLst/>
        </p:spPr>
        <p:txBody>
          <a:bodyPr lIns="0" tIns="0" rIns="0" bIns="0" anchor="t"/>
          <a:lstStyle>
            <a:lvl1pPr marL="317500" indent="-317500" algn="just">
              <a:lnSpc>
                <a:spcPct val="140000"/>
              </a:lnSpc>
              <a:spcBef>
                <a:spcPts val="2400"/>
              </a:spcBef>
              <a:buClr>
                <a:srgbClr val="707E90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317500" indent="-317500" algn="just">
              <a:lnSpc>
                <a:spcPct val="140000"/>
              </a:lnSpc>
              <a:spcBef>
                <a:spcPts val="2400"/>
              </a:spcBef>
              <a:buClr>
                <a:srgbClr val="707E90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317500" indent="-317500" algn="just">
              <a:lnSpc>
                <a:spcPct val="140000"/>
              </a:lnSpc>
              <a:spcBef>
                <a:spcPts val="2400"/>
              </a:spcBef>
              <a:buClr>
                <a:srgbClr val="707E90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317500" indent="-317500" algn="just">
              <a:lnSpc>
                <a:spcPct val="140000"/>
              </a:lnSpc>
              <a:spcBef>
                <a:spcPts val="2400"/>
              </a:spcBef>
              <a:buClr>
                <a:srgbClr val="707E90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317500" indent="-317500" algn="just">
              <a:lnSpc>
                <a:spcPct val="140000"/>
              </a:lnSpc>
              <a:spcBef>
                <a:spcPts val="2400"/>
              </a:spcBef>
              <a:buClr>
                <a:srgbClr val="707E90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dDrawable.pdf" descr="imagedDrawabl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-38100"/>
            <a:ext cx="13081000" cy="984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droppedImage-4.pdf" descr="droppedImage-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2200" y="874238"/>
            <a:ext cx="8551206" cy="8864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0" name="Group"/>
          <p:cNvGrpSpPr/>
          <p:nvPr/>
        </p:nvGrpSpPr>
        <p:grpSpPr>
          <a:xfrm>
            <a:off x="10414000" y="25400"/>
            <a:ext cx="2108200" cy="1536700"/>
            <a:chOff x="0" y="0"/>
            <a:chExt cx="2108200" cy="1536700"/>
          </a:xfrm>
        </p:grpSpPr>
        <p:pic>
          <p:nvPicPr>
            <p:cNvPr id="68" name="imagedDrawable-7.pdf" descr="imagedDrawable-7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gerve.png" descr="gerv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" name="Title Text"/>
          <p:cNvSpPr txBox="1"/>
          <p:nvPr>
            <p:ph type="title"/>
          </p:nvPr>
        </p:nvSpPr>
        <p:spPr>
          <a:xfrm>
            <a:off x="190500" y="7645400"/>
            <a:ext cx="6769100" cy="16637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4356100" y="2070100"/>
            <a:ext cx="6908800" cy="4800600"/>
          </a:xfrm>
          <a:prstGeom prst="rect">
            <a:avLst/>
          </a:prstGeom>
          <a:effectLst/>
        </p:spPr>
        <p:txBody>
          <a:bodyPr lIns="0" tIns="0" rIns="0" bIns="0" anchor="t"/>
          <a:lstStyle>
            <a:lvl1pPr marL="317500" indent="-317500" algn="just">
              <a:lnSpc>
                <a:spcPct val="140000"/>
              </a:lnSpc>
              <a:spcBef>
                <a:spcPts val="2400"/>
              </a:spcBef>
              <a:buClr>
                <a:srgbClr val="707E90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317500" indent="-317500" algn="just">
              <a:lnSpc>
                <a:spcPct val="140000"/>
              </a:lnSpc>
              <a:spcBef>
                <a:spcPts val="2400"/>
              </a:spcBef>
              <a:buClr>
                <a:srgbClr val="707E90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317500" indent="-317500" algn="just">
              <a:lnSpc>
                <a:spcPct val="140000"/>
              </a:lnSpc>
              <a:spcBef>
                <a:spcPts val="2400"/>
              </a:spcBef>
              <a:buClr>
                <a:srgbClr val="707E90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317500" indent="-317500" algn="just">
              <a:lnSpc>
                <a:spcPct val="140000"/>
              </a:lnSpc>
              <a:spcBef>
                <a:spcPts val="2400"/>
              </a:spcBef>
              <a:buClr>
                <a:srgbClr val="707E90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317500" indent="-317500" algn="just">
              <a:lnSpc>
                <a:spcPct val="140000"/>
              </a:lnSpc>
              <a:spcBef>
                <a:spcPts val="2400"/>
              </a:spcBef>
              <a:buClr>
                <a:srgbClr val="707E90"/>
              </a:buClr>
              <a:buSzPct val="100000"/>
              <a:buFontTx/>
              <a:buChar char="•"/>
              <a:defRPr spc="26" sz="26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bg>
      <p:bgPr>
        <a:gradFill flip="none" rotWithShape="1">
          <a:gsLst>
            <a:gs pos="0">
              <a:srgbClr val="FFFFFF"/>
            </a:gs>
            <a:gs pos="100000">
              <a:srgbClr val="E4E4D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droppedImage-4.pdf" descr="droppedImage-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400" y="683738"/>
            <a:ext cx="8551206" cy="8864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3" name="Group"/>
          <p:cNvGrpSpPr/>
          <p:nvPr/>
        </p:nvGrpSpPr>
        <p:grpSpPr>
          <a:xfrm>
            <a:off x="215900" y="177800"/>
            <a:ext cx="2108200" cy="1536700"/>
            <a:chOff x="0" y="0"/>
            <a:chExt cx="2108200" cy="1536700"/>
          </a:xfrm>
        </p:grpSpPr>
        <p:pic>
          <p:nvPicPr>
            <p:cNvPr id="81" name="imagedDrawable-1.pdf" descr="imagedDrawable-1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gerve.png" descr="gerv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4" name="Image"/>
          <p:cNvSpPr/>
          <p:nvPr>
            <p:ph type="pic" sz="half" idx="13"/>
          </p:nvPr>
        </p:nvSpPr>
        <p:spPr>
          <a:xfrm>
            <a:off x="4419600" y="1397000"/>
            <a:ext cx="7683500" cy="5679262"/>
          </a:xfrm>
          <a:prstGeom prst="rect">
            <a:avLst/>
          </a:prstGeom>
          <a:effectLst/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5" name="Title Text"/>
          <p:cNvSpPr txBox="1"/>
          <p:nvPr>
            <p:ph type="title"/>
          </p:nvPr>
        </p:nvSpPr>
        <p:spPr>
          <a:xfrm>
            <a:off x="419100" y="7658100"/>
            <a:ext cx="6997700" cy="16637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algn="r"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sz="quarter" idx="1"/>
          </p:nvPr>
        </p:nvSpPr>
        <p:spPr>
          <a:xfrm>
            <a:off x="495300" y="2082800"/>
            <a:ext cx="3683000" cy="4064000"/>
          </a:xfrm>
          <a:prstGeom prst="rect">
            <a:avLst/>
          </a:prstGeom>
          <a:effectLst/>
        </p:spPr>
        <p:txBody>
          <a:bodyPr lIns="0" tIns="0" rIns="0" bIns="0" anchor="t"/>
          <a:lstStyle>
            <a:lvl1pPr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4" sz="24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indent="0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4" sz="24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indent="0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4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indent="0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4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indent="0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4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gradFill flip="none" rotWithShape="1">
          <a:gsLst>
            <a:gs pos="0">
              <a:srgbClr val="FFFFFF"/>
            </a:gs>
            <a:gs pos="100000">
              <a:srgbClr val="E4E4D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droppedImage-4.pdf" descr="droppedImage-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772638"/>
            <a:ext cx="8551206" cy="88646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Image"/>
          <p:cNvSpPr/>
          <p:nvPr>
            <p:ph type="pic" sz="half" idx="13"/>
          </p:nvPr>
        </p:nvSpPr>
        <p:spPr>
          <a:xfrm>
            <a:off x="2413000" y="1485900"/>
            <a:ext cx="7683500" cy="5679262"/>
          </a:xfrm>
          <a:prstGeom prst="rect">
            <a:avLst/>
          </a:prstGeom>
          <a:effectLst/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small">
    <p:bg>
      <p:bgPr>
        <a:gradFill flip="none" rotWithShape="1">
          <a:gsLst>
            <a:gs pos="0">
              <a:srgbClr val="FFFFFF"/>
            </a:gs>
            <a:gs pos="100000">
              <a:srgbClr val="E4E4D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droppedImage-4.pdf" descr="droppedImage-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3800" y="5001738"/>
            <a:ext cx="4300105" cy="445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Image"/>
          <p:cNvSpPr/>
          <p:nvPr>
            <p:ph type="pic" sz="quarter" idx="13"/>
          </p:nvPr>
        </p:nvSpPr>
        <p:spPr>
          <a:xfrm>
            <a:off x="8202057" y="5387161"/>
            <a:ext cx="3780017" cy="2794001"/>
          </a:xfrm>
          <a:prstGeom prst="rect">
            <a:avLst/>
          </a:prstGeom>
          <a:effectLst/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5" name="Title Text"/>
          <p:cNvSpPr txBox="1"/>
          <p:nvPr>
            <p:ph type="title"/>
          </p:nvPr>
        </p:nvSpPr>
        <p:spPr>
          <a:xfrm>
            <a:off x="800100" y="698500"/>
            <a:ext cx="6997700" cy="16637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algn="r"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half" idx="1"/>
          </p:nvPr>
        </p:nvSpPr>
        <p:spPr>
          <a:xfrm>
            <a:off x="838200" y="2755900"/>
            <a:ext cx="6997700" cy="5994400"/>
          </a:xfrm>
          <a:prstGeom prst="rect">
            <a:avLst/>
          </a:prstGeom>
          <a:effectLst/>
        </p:spPr>
        <p:txBody>
          <a:bodyPr lIns="0" tIns="0" rIns="0" bIns="0" anchor="t"/>
          <a:lstStyle>
            <a:lvl1pPr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4" sz="24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indent="0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4" sz="2400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indent="0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4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indent="0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4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indent="0">
              <a:lnSpc>
                <a:spcPct val="140000"/>
              </a:lnSpc>
              <a:spcBef>
                <a:spcPts val="2400"/>
              </a:spcBef>
              <a:buClr>
                <a:srgbClr val="007ABB"/>
              </a:buClr>
              <a:buFontTx/>
              <a:defRPr spc="24">
                <a:solidFill>
                  <a:srgbClr val="404B57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2 Up">
    <p:bg>
      <p:bgPr>
        <a:gradFill flip="none" rotWithShape="1">
          <a:gsLst>
            <a:gs pos="0">
              <a:srgbClr val="FFFFFF"/>
            </a:gs>
            <a:gs pos="100000">
              <a:srgbClr val="E4E4D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"/>
          <p:cNvGrpSpPr/>
          <p:nvPr/>
        </p:nvGrpSpPr>
        <p:grpSpPr>
          <a:xfrm>
            <a:off x="10756900" y="8204200"/>
            <a:ext cx="2108200" cy="1536700"/>
            <a:chOff x="0" y="0"/>
            <a:chExt cx="2108200" cy="1536700"/>
          </a:xfrm>
        </p:grpSpPr>
        <p:pic>
          <p:nvPicPr>
            <p:cNvPr id="114" name="imagedDrawable-1.pdf" descr="imagedDrawable-1.pd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52500"/>
              <a:ext cx="2108200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gerve.png" descr="gerv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0911" y="0"/>
              <a:ext cx="1651136" cy="128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7" name="Image"/>
          <p:cNvSpPr/>
          <p:nvPr>
            <p:ph type="pic" sz="half" idx="13"/>
          </p:nvPr>
        </p:nvSpPr>
        <p:spPr>
          <a:xfrm>
            <a:off x="6605751" y="322443"/>
            <a:ext cx="5676901" cy="7404101"/>
          </a:xfrm>
          <a:prstGeom prst="rect">
            <a:avLst/>
          </a:prstGeom>
          <a:ln w="9525">
            <a:round/>
          </a:ln>
          <a:effectLst/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8" name="Image"/>
          <p:cNvSpPr/>
          <p:nvPr>
            <p:ph type="pic" sz="half" idx="14"/>
          </p:nvPr>
        </p:nvSpPr>
        <p:spPr>
          <a:xfrm>
            <a:off x="712951" y="322443"/>
            <a:ext cx="5676901" cy="7404101"/>
          </a:xfrm>
          <a:prstGeom prst="rect">
            <a:avLst/>
          </a:prstGeom>
          <a:ln w="9525">
            <a:round/>
          </a:ln>
          <a:effectLst/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9" name="Title Text"/>
          <p:cNvSpPr txBox="1"/>
          <p:nvPr>
            <p:ph type="title"/>
          </p:nvPr>
        </p:nvSpPr>
        <p:spPr>
          <a:xfrm>
            <a:off x="711200" y="7924800"/>
            <a:ext cx="6997700" cy="149860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algn="l">
              <a:lnSpc>
                <a:spcPct val="80000"/>
              </a:lnSpc>
              <a:defRPr b="0" cap="all" spc="480" sz="9600">
                <a:solidFill>
                  <a:srgbClr val="707E90"/>
                </a:solidFill>
                <a:latin typeface="+mj-lt"/>
                <a:ea typeface="+mj-ea"/>
                <a:cs typeface="+mj-cs"/>
                <a:sym typeface="Helvetica Neue Ultra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126999" y="9385300"/>
            <a:ext cx="266905" cy="27277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707E9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FFAE00"/>
            </a:gs>
            <a:gs pos="100000">
              <a:srgbClr val="B91812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/>
          <p:cNvSpPr/>
          <p:nvPr/>
        </p:nvSpPr>
        <p:spPr>
          <a:xfrm>
            <a:off x="76200" y="88900"/>
            <a:ext cx="12852400" cy="2362200"/>
          </a:xfrm>
          <a:prstGeom prst="roundRect">
            <a:avLst>
              <a:gd name="adj" fmla="val 15591"/>
            </a:avLst>
          </a:prstGeom>
          <a:solidFill>
            <a:srgbClr val="D21F00">
              <a:alpha val="50000"/>
            </a:srgbClr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buClrTx/>
              <a:defRPr spc="0" sz="24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Shape"/>
          <p:cNvSpPr/>
          <p:nvPr/>
        </p:nvSpPr>
        <p:spPr>
          <a:xfrm>
            <a:off x="-165100" y="-165100"/>
            <a:ext cx="13335000" cy="10082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1054" y="697"/>
                </a:moveTo>
                <a:cubicBezTo>
                  <a:pt x="763" y="697"/>
                  <a:pt x="527" y="1009"/>
                  <a:pt x="527" y="1394"/>
                </a:cubicBezTo>
                <a:lnTo>
                  <a:pt x="527" y="4790"/>
                </a:lnTo>
                <a:cubicBezTo>
                  <a:pt x="527" y="5175"/>
                  <a:pt x="763" y="5487"/>
                  <a:pt x="1054" y="5487"/>
                </a:cubicBezTo>
                <a:lnTo>
                  <a:pt x="20546" y="5487"/>
                </a:lnTo>
                <a:cubicBezTo>
                  <a:pt x="20837" y="5487"/>
                  <a:pt x="21073" y="5175"/>
                  <a:pt x="21073" y="4790"/>
                </a:cubicBezTo>
                <a:lnTo>
                  <a:pt x="21073" y="1394"/>
                </a:lnTo>
                <a:cubicBezTo>
                  <a:pt x="21073" y="1009"/>
                  <a:pt x="20837" y="697"/>
                  <a:pt x="20546" y="697"/>
                </a:cubicBezTo>
                <a:lnTo>
                  <a:pt x="1054" y="697"/>
                </a:lnTo>
                <a:close/>
              </a:path>
            </a:pathLst>
          </a:custGeom>
          <a:gradFill>
            <a:gsLst>
              <a:gs pos="0">
                <a:srgbClr val="7A1000"/>
              </a:gs>
              <a:gs pos="100000">
                <a:srgbClr val="000000"/>
              </a:gs>
            </a:gsLst>
            <a:lin ang="16200000"/>
          </a:gradFill>
          <a:ln w="12700">
            <a:solidFill>
              <a:srgbClr val="FFA000"/>
            </a:solidFill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buClrTx/>
              <a:defRPr b="1" spc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647700" y="190500"/>
            <a:ext cx="11696700" cy="2044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81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1295400" y="3111500"/>
            <a:ext cx="10401300" cy="5956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25400" dir="27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2pPr>
              <a:defRPr sz="36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6340016" y="9245600"/>
            <a:ext cx="312068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buClrTx/>
              <a:defRPr spc="0" sz="14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Tx/>
        <a:buFont typeface="Arial"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09448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Tx/>
        <a:buFont typeface="Arial"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734568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Tx/>
        <a:buFont typeface="Arial"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994664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Tx/>
        <a:buFont typeface="Arial"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125476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Tx/>
        <a:buFont typeface="Arial"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17272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Tx/>
        <a:buFont typeface="Arial"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0828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Tx/>
        <a:buFont typeface="Arial"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24384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Tx/>
        <a:buFont typeface="Arial"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2794000" algn="l" defTabSz="5842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000000"/>
        </a:buClr>
        <a:buSzTx/>
        <a:buFont typeface="Arial"/>
        <a:buNone/>
        <a:tabLst/>
        <a:defRPr b="0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Advanced…"/>
          <p:cNvSpPr txBox="1"/>
          <p:nvPr>
            <p:ph type="ctrTitle"/>
          </p:nvPr>
        </p:nvSpPr>
        <p:spPr>
          <a:xfrm>
            <a:off x="2273300" y="2161232"/>
            <a:ext cx="4610398" cy="4733926"/>
          </a:xfrm>
          <a:prstGeom prst="rect">
            <a:avLst/>
          </a:prstGeom>
        </p:spPr>
        <p:txBody>
          <a:bodyPr/>
          <a:lstStyle/>
          <a:p>
            <a:pPr>
              <a:defRPr spc="240" sz="4800"/>
            </a:pPr>
            <a:r>
              <a:t>Advanced</a:t>
            </a:r>
          </a:p>
          <a:p>
            <a:pPr>
              <a:defRPr spc="240" sz="4800"/>
            </a:pPr>
          </a:p>
          <a:p>
            <a:pPr/>
            <a:r>
              <a:t>Team</a:t>
            </a:r>
          </a:p>
          <a:p>
            <a:pPr/>
            <a:r>
              <a:t>Build-ing</a:t>
            </a:r>
          </a:p>
        </p:txBody>
      </p:sp>
      <p:pic>
        <p:nvPicPr>
          <p:cNvPr id="239" name="lionlogo_2c.pdf" descr="lionlogo_2c.pdf"/>
          <p:cNvPicPr>
            <a:picLocks noChangeAspect="1"/>
          </p:cNvPicPr>
          <p:nvPr/>
        </p:nvPicPr>
        <p:blipFill>
          <a:blip r:embed="rId2">
            <a:extLst/>
          </a:blip>
          <a:srcRect l="4425" t="14320" r="30956" b="7288"/>
          <a:stretch>
            <a:fillRect/>
          </a:stretch>
        </p:blipFill>
        <p:spPr>
          <a:xfrm>
            <a:off x="5479654" y="1746880"/>
            <a:ext cx="4374754" cy="502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fill="norm" stroke="1" extrusionOk="0">
                <a:moveTo>
                  <a:pt x="5220" y="0"/>
                </a:moveTo>
                <a:cubicBezTo>
                  <a:pt x="5201" y="0"/>
                  <a:pt x="5172" y="9"/>
                  <a:pt x="5132" y="27"/>
                </a:cubicBezTo>
                <a:cubicBezTo>
                  <a:pt x="4810" y="167"/>
                  <a:pt x="4516" y="329"/>
                  <a:pt x="4229" y="410"/>
                </a:cubicBezTo>
                <a:cubicBezTo>
                  <a:pt x="3941" y="492"/>
                  <a:pt x="3740" y="691"/>
                  <a:pt x="3606" y="726"/>
                </a:cubicBezTo>
                <a:cubicBezTo>
                  <a:pt x="3472" y="760"/>
                  <a:pt x="3225" y="783"/>
                  <a:pt x="3216" y="877"/>
                </a:cubicBezTo>
                <a:cubicBezTo>
                  <a:pt x="3216" y="877"/>
                  <a:pt x="3189" y="1052"/>
                  <a:pt x="3216" y="1169"/>
                </a:cubicBezTo>
                <a:cubicBezTo>
                  <a:pt x="3242" y="1285"/>
                  <a:pt x="3376" y="1355"/>
                  <a:pt x="3631" y="1227"/>
                </a:cubicBezTo>
                <a:cubicBezTo>
                  <a:pt x="3886" y="1098"/>
                  <a:pt x="4048" y="1005"/>
                  <a:pt x="4209" y="877"/>
                </a:cubicBezTo>
                <a:cubicBezTo>
                  <a:pt x="4370" y="749"/>
                  <a:pt x="4610" y="819"/>
                  <a:pt x="4824" y="574"/>
                </a:cubicBezTo>
                <a:cubicBezTo>
                  <a:pt x="5012" y="360"/>
                  <a:pt x="5353" y="-6"/>
                  <a:pt x="5220" y="0"/>
                </a:cubicBezTo>
                <a:close/>
                <a:moveTo>
                  <a:pt x="6723" y="2455"/>
                </a:moveTo>
                <a:cubicBezTo>
                  <a:pt x="6624" y="2460"/>
                  <a:pt x="6507" y="2474"/>
                  <a:pt x="6339" y="2486"/>
                </a:cubicBezTo>
                <a:cubicBezTo>
                  <a:pt x="6004" y="2509"/>
                  <a:pt x="5680" y="2485"/>
                  <a:pt x="5212" y="2905"/>
                </a:cubicBezTo>
                <a:cubicBezTo>
                  <a:pt x="4745" y="3325"/>
                  <a:pt x="4691" y="3324"/>
                  <a:pt x="4436" y="3534"/>
                </a:cubicBezTo>
                <a:cubicBezTo>
                  <a:pt x="4182" y="3744"/>
                  <a:pt x="3994" y="3802"/>
                  <a:pt x="4007" y="3919"/>
                </a:cubicBezTo>
                <a:cubicBezTo>
                  <a:pt x="4021" y="4036"/>
                  <a:pt x="3914" y="4048"/>
                  <a:pt x="3780" y="4095"/>
                </a:cubicBezTo>
                <a:cubicBezTo>
                  <a:pt x="3646" y="4141"/>
                  <a:pt x="3552" y="4001"/>
                  <a:pt x="3351" y="4210"/>
                </a:cubicBezTo>
                <a:cubicBezTo>
                  <a:pt x="3150" y="4420"/>
                  <a:pt x="2962" y="4618"/>
                  <a:pt x="2775" y="4642"/>
                </a:cubicBezTo>
                <a:cubicBezTo>
                  <a:pt x="2587" y="4665"/>
                  <a:pt x="2064" y="4723"/>
                  <a:pt x="1822" y="4723"/>
                </a:cubicBezTo>
                <a:cubicBezTo>
                  <a:pt x="1581" y="4723"/>
                  <a:pt x="1501" y="4712"/>
                  <a:pt x="1340" y="4887"/>
                </a:cubicBezTo>
                <a:cubicBezTo>
                  <a:pt x="1180" y="5062"/>
                  <a:pt x="1045" y="5096"/>
                  <a:pt x="803" y="5212"/>
                </a:cubicBezTo>
                <a:cubicBezTo>
                  <a:pt x="562" y="5329"/>
                  <a:pt x="0" y="5632"/>
                  <a:pt x="0" y="5632"/>
                </a:cubicBezTo>
                <a:cubicBezTo>
                  <a:pt x="0" y="5632"/>
                  <a:pt x="550" y="5796"/>
                  <a:pt x="590" y="5807"/>
                </a:cubicBezTo>
                <a:cubicBezTo>
                  <a:pt x="630" y="5819"/>
                  <a:pt x="562" y="6099"/>
                  <a:pt x="562" y="6099"/>
                </a:cubicBezTo>
                <a:lnTo>
                  <a:pt x="723" y="6354"/>
                </a:lnTo>
                <a:lnTo>
                  <a:pt x="3525" y="7007"/>
                </a:lnTo>
                <a:lnTo>
                  <a:pt x="4705" y="7579"/>
                </a:lnTo>
                <a:lnTo>
                  <a:pt x="5187" y="7416"/>
                </a:lnTo>
                <a:lnTo>
                  <a:pt x="6218" y="7811"/>
                </a:lnTo>
                <a:cubicBezTo>
                  <a:pt x="6218" y="7811"/>
                  <a:pt x="6151" y="8207"/>
                  <a:pt x="6165" y="8172"/>
                </a:cubicBezTo>
                <a:cubicBezTo>
                  <a:pt x="6178" y="8138"/>
                  <a:pt x="6541" y="8242"/>
                  <a:pt x="6541" y="8242"/>
                </a:cubicBezTo>
                <a:lnTo>
                  <a:pt x="7062" y="8604"/>
                </a:lnTo>
                <a:lnTo>
                  <a:pt x="6888" y="9665"/>
                </a:lnTo>
                <a:lnTo>
                  <a:pt x="7411" y="9711"/>
                </a:lnTo>
                <a:lnTo>
                  <a:pt x="7197" y="10212"/>
                </a:lnTo>
                <a:lnTo>
                  <a:pt x="7546" y="10585"/>
                </a:lnTo>
                <a:cubicBezTo>
                  <a:pt x="7546" y="10585"/>
                  <a:pt x="7666" y="10388"/>
                  <a:pt x="7693" y="10272"/>
                </a:cubicBezTo>
                <a:cubicBezTo>
                  <a:pt x="7720" y="10155"/>
                  <a:pt x="8243" y="9537"/>
                  <a:pt x="8297" y="9502"/>
                </a:cubicBezTo>
                <a:cubicBezTo>
                  <a:pt x="8350" y="9467"/>
                  <a:pt x="8510" y="9059"/>
                  <a:pt x="8563" y="8919"/>
                </a:cubicBezTo>
                <a:cubicBezTo>
                  <a:pt x="8617" y="8779"/>
                  <a:pt x="8778" y="8663"/>
                  <a:pt x="8898" y="8581"/>
                </a:cubicBezTo>
                <a:cubicBezTo>
                  <a:pt x="9019" y="8500"/>
                  <a:pt x="9099" y="8348"/>
                  <a:pt x="9139" y="8196"/>
                </a:cubicBezTo>
                <a:cubicBezTo>
                  <a:pt x="9179" y="8045"/>
                  <a:pt x="9261" y="7835"/>
                  <a:pt x="9261" y="8057"/>
                </a:cubicBezTo>
                <a:cubicBezTo>
                  <a:pt x="9261" y="8278"/>
                  <a:pt x="9233" y="8732"/>
                  <a:pt x="9474" y="8546"/>
                </a:cubicBezTo>
                <a:cubicBezTo>
                  <a:pt x="9716" y="8359"/>
                  <a:pt x="9823" y="8255"/>
                  <a:pt x="9809" y="8126"/>
                </a:cubicBezTo>
                <a:cubicBezTo>
                  <a:pt x="9796" y="7998"/>
                  <a:pt x="9917" y="7928"/>
                  <a:pt x="10064" y="7963"/>
                </a:cubicBezTo>
                <a:cubicBezTo>
                  <a:pt x="10212" y="7998"/>
                  <a:pt x="10294" y="8010"/>
                  <a:pt x="10388" y="7929"/>
                </a:cubicBezTo>
                <a:cubicBezTo>
                  <a:pt x="10481" y="7847"/>
                  <a:pt x="10575" y="7870"/>
                  <a:pt x="10454" y="8057"/>
                </a:cubicBezTo>
                <a:cubicBezTo>
                  <a:pt x="10334" y="8243"/>
                  <a:pt x="10199" y="8429"/>
                  <a:pt x="10105" y="8488"/>
                </a:cubicBezTo>
                <a:cubicBezTo>
                  <a:pt x="10012" y="8546"/>
                  <a:pt x="9970" y="8616"/>
                  <a:pt x="10064" y="8709"/>
                </a:cubicBezTo>
                <a:cubicBezTo>
                  <a:pt x="10158" y="8802"/>
                  <a:pt x="10212" y="8779"/>
                  <a:pt x="10319" y="8639"/>
                </a:cubicBezTo>
                <a:cubicBezTo>
                  <a:pt x="10426" y="8500"/>
                  <a:pt x="10547" y="8336"/>
                  <a:pt x="10681" y="8336"/>
                </a:cubicBezTo>
                <a:cubicBezTo>
                  <a:pt x="10815" y="8336"/>
                  <a:pt x="10935" y="8197"/>
                  <a:pt x="11069" y="7999"/>
                </a:cubicBezTo>
                <a:cubicBezTo>
                  <a:pt x="11203" y="7801"/>
                  <a:pt x="11111" y="7590"/>
                  <a:pt x="11540" y="7660"/>
                </a:cubicBezTo>
                <a:cubicBezTo>
                  <a:pt x="11969" y="7729"/>
                  <a:pt x="12517" y="7590"/>
                  <a:pt x="12678" y="7625"/>
                </a:cubicBezTo>
                <a:cubicBezTo>
                  <a:pt x="12839" y="7660"/>
                  <a:pt x="12972" y="7485"/>
                  <a:pt x="13066" y="7380"/>
                </a:cubicBezTo>
                <a:cubicBezTo>
                  <a:pt x="13160" y="7275"/>
                  <a:pt x="13590" y="7218"/>
                  <a:pt x="13791" y="7276"/>
                </a:cubicBezTo>
                <a:cubicBezTo>
                  <a:pt x="13992" y="7334"/>
                  <a:pt x="14461" y="7579"/>
                  <a:pt x="14769" y="7707"/>
                </a:cubicBezTo>
                <a:cubicBezTo>
                  <a:pt x="15077" y="7835"/>
                  <a:pt x="15252" y="7835"/>
                  <a:pt x="15226" y="8057"/>
                </a:cubicBezTo>
                <a:cubicBezTo>
                  <a:pt x="15199" y="8278"/>
                  <a:pt x="15092" y="8395"/>
                  <a:pt x="14891" y="8372"/>
                </a:cubicBezTo>
                <a:cubicBezTo>
                  <a:pt x="14690" y="8349"/>
                  <a:pt x="14474" y="8324"/>
                  <a:pt x="14595" y="8476"/>
                </a:cubicBezTo>
                <a:cubicBezTo>
                  <a:pt x="14715" y="8627"/>
                  <a:pt x="14621" y="8604"/>
                  <a:pt x="14487" y="8755"/>
                </a:cubicBezTo>
                <a:cubicBezTo>
                  <a:pt x="14353" y="8907"/>
                  <a:pt x="14273" y="9093"/>
                  <a:pt x="14354" y="9268"/>
                </a:cubicBezTo>
                <a:cubicBezTo>
                  <a:pt x="14434" y="9443"/>
                  <a:pt x="14500" y="9455"/>
                  <a:pt x="14648" y="9490"/>
                </a:cubicBezTo>
                <a:cubicBezTo>
                  <a:pt x="14795" y="9525"/>
                  <a:pt x="14797" y="9584"/>
                  <a:pt x="14636" y="9665"/>
                </a:cubicBezTo>
                <a:cubicBezTo>
                  <a:pt x="14475" y="9747"/>
                  <a:pt x="14421" y="9689"/>
                  <a:pt x="14273" y="9677"/>
                </a:cubicBezTo>
                <a:cubicBezTo>
                  <a:pt x="14126" y="9666"/>
                  <a:pt x="13992" y="9817"/>
                  <a:pt x="14113" y="9875"/>
                </a:cubicBezTo>
                <a:cubicBezTo>
                  <a:pt x="14233" y="9933"/>
                  <a:pt x="14541" y="10166"/>
                  <a:pt x="14354" y="10084"/>
                </a:cubicBezTo>
                <a:cubicBezTo>
                  <a:pt x="14166" y="10003"/>
                  <a:pt x="14139" y="10132"/>
                  <a:pt x="14019" y="9981"/>
                </a:cubicBezTo>
                <a:cubicBezTo>
                  <a:pt x="13898" y="9829"/>
                  <a:pt x="13817" y="9805"/>
                  <a:pt x="13736" y="9863"/>
                </a:cubicBezTo>
                <a:cubicBezTo>
                  <a:pt x="13656" y="9921"/>
                  <a:pt x="13523" y="10062"/>
                  <a:pt x="13523" y="10248"/>
                </a:cubicBezTo>
                <a:cubicBezTo>
                  <a:pt x="13523" y="10435"/>
                  <a:pt x="13522" y="10528"/>
                  <a:pt x="13509" y="10749"/>
                </a:cubicBezTo>
                <a:cubicBezTo>
                  <a:pt x="13496" y="10971"/>
                  <a:pt x="13591" y="11261"/>
                  <a:pt x="13644" y="11075"/>
                </a:cubicBezTo>
                <a:cubicBezTo>
                  <a:pt x="13698" y="10888"/>
                  <a:pt x="13750" y="10784"/>
                  <a:pt x="13817" y="10889"/>
                </a:cubicBezTo>
                <a:cubicBezTo>
                  <a:pt x="13884" y="10994"/>
                  <a:pt x="13897" y="11076"/>
                  <a:pt x="13817" y="11134"/>
                </a:cubicBezTo>
                <a:cubicBezTo>
                  <a:pt x="13736" y="11192"/>
                  <a:pt x="13724" y="11530"/>
                  <a:pt x="13603" y="11390"/>
                </a:cubicBezTo>
                <a:cubicBezTo>
                  <a:pt x="13483" y="11250"/>
                  <a:pt x="13443" y="11284"/>
                  <a:pt x="13390" y="11366"/>
                </a:cubicBezTo>
                <a:cubicBezTo>
                  <a:pt x="13336" y="11448"/>
                  <a:pt x="13335" y="11693"/>
                  <a:pt x="13201" y="11623"/>
                </a:cubicBezTo>
                <a:cubicBezTo>
                  <a:pt x="13067" y="11553"/>
                  <a:pt x="12946" y="11624"/>
                  <a:pt x="12986" y="11356"/>
                </a:cubicBezTo>
                <a:cubicBezTo>
                  <a:pt x="13026" y="11088"/>
                  <a:pt x="13027" y="10958"/>
                  <a:pt x="13027" y="10725"/>
                </a:cubicBezTo>
                <a:cubicBezTo>
                  <a:pt x="13027" y="10492"/>
                  <a:pt x="13054" y="10247"/>
                  <a:pt x="12880" y="10352"/>
                </a:cubicBezTo>
                <a:cubicBezTo>
                  <a:pt x="12706" y="10457"/>
                  <a:pt x="12558" y="10575"/>
                  <a:pt x="12518" y="10761"/>
                </a:cubicBezTo>
                <a:cubicBezTo>
                  <a:pt x="12477" y="10947"/>
                  <a:pt x="12424" y="11029"/>
                  <a:pt x="12263" y="11029"/>
                </a:cubicBezTo>
                <a:cubicBezTo>
                  <a:pt x="12102" y="11029"/>
                  <a:pt x="11927" y="11041"/>
                  <a:pt x="11834" y="11204"/>
                </a:cubicBezTo>
                <a:cubicBezTo>
                  <a:pt x="11740" y="11367"/>
                  <a:pt x="11753" y="11799"/>
                  <a:pt x="11579" y="11787"/>
                </a:cubicBezTo>
                <a:cubicBezTo>
                  <a:pt x="11405" y="11775"/>
                  <a:pt x="11271" y="11693"/>
                  <a:pt x="11244" y="12031"/>
                </a:cubicBezTo>
                <a:cubicBezTo>
                  <a:pt x="11217" y="12369"/>
                  <a:pt x="11458" y="12928"/>
                  <a:pt x="11150" y="13184"/>
                </a:cubicBezTo>
                <a:cubicBezTo>
                  <a:pt x="10842" y="13441"/>
                  <a:pt x="10333" y="13849"/>
                  <a:pt x="10521" y="14128"/>
                </a:cubicBezTo>
                <a:cubicBezTo>
                  <a:pt x="10708" y="14408"/>
                  <a:pt x="10736" y="14502"/>
                  <a:pt x="10723" y="14723"/>
                </a:cubicBezTo>
                <a:cubicBezTo>
                  <a:pt x="10709" y="14944"/>
                  <a:pt x="10253" y="14992"/>
                  <a:pt x="10454" y="15412"/>
                </a:cubicBezTo>
                <a:cubicBezTo>
                  <a:pt x="10655" y="15831"/>
                  <a:pt x="10761" y="16134"/>
                  <a:pt x="10895" y="16425"/>
                </a:cubicBezTo>
                <a:cubicBezTo>
                  <a:pt x="11029" y="16717"/>
                  <a:pt x="11271" y="17160"/>
                  <a:pt x="11271" y="17509"/>
                </a:cubicBezTo>
                <a:cubicBezTo>
                  <a:pt x="11271" y="17859"/>
                  <a:pt x="11299" y="18755"/>
                  <a:pt x="11218" y="19058"/>
                </a:cubicBezTo>
                <a:cubicBezTo>
                  <a:pt x="11138" y="19361"/>
                  <a:pt x="10627" y="20272"/>
                  <a:pt x="10413" y="20575"/>
                </a:cubicBezTo>
                <a:cubicBezTo>
                  <a:pt x="10199" y="20878"/>
                  <a:pt x="9502" y="21343"/>
                  <a:pt x="9502" y="21343"/>
                </a:cubicBezTo>
                <a:lnTo>
                  <a:pt x="15104" y="21343"/>
                </a:lnTo>
                <a:lnTo>
                  <a:pt x="15104" y="21594"/>
                </a:lnTo>
                <a:cubicBezTo>
                  <a:pt x="15104" y="21594"/>
                  <a:pt x="18645" y="21466"/>
                  <a:pt x="18645" y="21466"/>
                </a:cubicBezTo>
                <a:cubicBezTo>
                  <a:pt x="18645" y="21466"/>
                  <a:pt x="18790" y="21285"/>
                  <a:pt x="18937" y="21134"/>
                </a:cubicBezTo>
                <a:cubicBezTo>
                  <a:pt x="19084" y="20982"/>
                  <a:pt x="19178" y="20841"/>
                  <a:pt x="19258" y="20795"/>
                </a:cubicBezTo>
                <a:cubicBezTo>
                  <a:pt x="19339" y="20748"/>
                  <a:pt x="19459" y="20702"/>
                  <a:pt x="19499" y="20457"/>
                </a:cubicBezTo>
                <a:cubicBezTo>
                  <a:pt x="19540" y="20213"/>
                  <a:pt x="19526" y="20015"/>
                  <a:pt x="19593" y="19910"/>
                </a:cubicBezTo>
                <a:cubicBezTo>
                  <a:pt x="19660" y="19805"/>
                  <a:pt x="19795" y="19649"/>
                  <a:pt x="19956" y="19595"/>
                </a:cubicBezTo>
                <a:cubicBezTo>
                  <a:pt x="20117" y="19541"/>
                  <a:pt x="20287" y="19470"/>
                  <a:pt x="20322" y="19362"/>
                </a:cubicBezTo>
                <a:cubicBezTo>
                  <a:pt x="20358" y="19253"/>
                  <a:pt x="20428" y="19130"/>
                  <a:pt x="20411" y="19005"/>
                </a:cubicBezTo>
                <a:cubicBezTo>
                  <a:pt x="20393" y="18881"/>
                  <a:pt x="20357" y="18755"/>
                  <a:pt x="20473" y="18654"/>
                </a:cubicBezTo>
                <a:cubicBezTo>
                  <a:pt x="20589" y="18553"/>
                  <a:pt x="20573" y="18407"/>
                  <a:pt x="20752" y="18493"/>
                </a:cubicBezTo>
                <a:cubicBezTo>
                  <a:pt x="20930" y="18578"/>
                  <a:pt x="20983" y="18717"/>
                  <a:pt x="21108" y="18733"/>
                </a:cubicBezTo>
                <a:cubicBezTo>
                  <a:pt x="21233" y="18748"/>
                  <a:pt x="21286" y="18717"/>
                  <a:pt x="21286" y="18717"/>
                </a:cubicBezTo>
                <a:lnTo>
                  <a:pt x="21600" y="17404"/>
                </a:lnTo>
                <a:lnTo>
                  <a:pt x="21055" y="14677"/>
                </a:lnTo>
                <a:cubicBezTo>
                  <a:pt x="21055" y="14677"/>
                  <a:pt x="20814" y="14374"/>
                  <a:pt x="20626" y="14188"/>
                </a:cubicBezTo>
                <a:cubicBezTo>
                  <a:pt x="20438" y="14001"/>
                  <a:pt x="20316" y="13931"/>
                  <a:pt x="20123" y="14024"/>
                </a:cubicBezTo>
                <a:cubicBezTo>
                  <a:pt x="19929" y="14118"/>
                  <a:pt x="19607" y="14257"/>
                  <a:pt x="19419" y="14280"/>
                </a:cubicBezTo>
                <a:cubicBezTo>
                  <a:pt x="19231" y="14303"/>
                  <a:pt x="19017" y="14374"/>
                  <a:pt x="19098" y="14513"/>
                </a:cubicBezTo>
                <a:cubicBezTo>
                  <a:pt x="19178" y="14653"/>
                  <a:pt x="19017" y="14676"/>
                  <a:pt x="18829" y="14863"/>
                </a:cubicBezTo>
                <a:cubicBezTo>
                  <a:pt x="18829" y="14863"/>
                  <a:pt x="18862" y="15260"/>
                  <a:pt x="18645" y="15190"/>
                </a:cubicBezTo>
                <a:cubicBezTo>
                  <a:pt x="18428" y="15120"/>
                  <a:pt x="18373" y="15283"/>
                  <a:pt x="18239" y="15400"/>
                </a:cubicBezTo>
                <a:cubicBezTo>
                  <a:pt x="18105" y="15516"/>
                  <a:pt x="18080" y="15398"/>
                  <a:pt x="17865" y="15352"/>
                </a:cubicBezTo>
                <a:cubicBezTo>
                  <a:pt x="17651" y="15305"/>
                  <a:pt x="17489" y="15352"/>
                  <a:pt x="17489" y="15142"/>
                </a:cubicBezTo>
                <a:cubicBezTo>
                  <a:pt x="17489" y="14932"/>
                  <a:pt x="17651" y="14561"/>
                  <a:pt x="17732" y="14398"/>
                </a:cubicBezTo>
                <a:cubicBezTo>
                  <a:pt x="17812" y="14234"/>
                  <a:pt x="17971" y="14303"/>
                  <a:pt x="18159" y="14140"/>
                </a:cubicBezTo>
                <a:cubicBezTo>
                  <a:pt x="18347" y="13977"/>
                  <a:pt x="18455" y="14047"/>
                  <a:pt x="18563" y="13627"/>
                </a:cubicBezTo>
                <a:cubicBezTo>
                  <a:pt x="18670" y="13208"/>
                  <a:pt x="19125" y="13394"/>
                  <a:pt x="19125" y="12695"/>
                </a:cubicBezTo>
                <a:cubicBezTo>
                  <a:pt x="19125" y="11996"/>
                  <a:pt x="19125" y="11366"/>
                  <a:pt x="19125" y="11366"/>
                </a:cubicBezTo>
                <a:cubicBezTo>
                  <a:pt x="19125" y="11366"/>
                  <a:pt x="18883" y="11111"/>
                  <a:pt x="18857" y="10925"/>
                </a:cubicBezTo>
                <a:cubicBezTo>
                  <a:pt x="18830" y="10738"/>
                  <a:pt x="18909" y="10551"/>
                  <a:pt x="19070" y="10667"/>
                </a:cubicBezTo>
                <a:cubicBezTo>
                  <a:pt x="19231" y="10784"/>
                  <a:pt x="19232" y="10457"/>
                  <a:pt x="19045" y="10200"/>
                </a:cubicBezTo>
                <a:cubicBezTo>
                  <a:pt x="18857" y="9944"/>
                  <a:pt x="18803" y="9828"/>
                  <a:pt x="18375" y="9641"/>
                </a:cubicBezTo>
                <a:cubicBezTo>
                  <a:pt x="17946" y="9455"/>
                  <a:pt x="17542" y="9292"/>
                  <a:pt x="17489" y="9222"/>
                </a:cubicBezTo>
                <a:cubicBezTo>
                  <a:pt x="17435" y="9152"/>
                  <a:pt x="17249" y="9246"/>
                  <a:pt x="17115" y="9222"/>
                </a:cubicBezTo>
                <a:cubicBezTo>
                  <a:pt x="16981" y="9199"/>
                  <a:pt x="17114" y="9012"/>
                  <a:pt x="16685" y="8779"/>
                </a:cubicBezTo>
                <a:cubicBezTo>
                  <a:pt x="16257" y="8546"/>
                  <a:pt x="16149" y="8756"/>
                  <a:pt x="16068" y="8779"/>
                </a:cubicBezTo>
                <a:cubicBezTo>
                  <a:pt x="15988" y="8802"/>
                  <a:pt x="15963" y="8709"/>
                  <a:pt x="15802" y="8546"/>
                </a:cubicBezTo>
                <a:cubicBezTo>
                  <a:pt x="15641" y="8382"/>
                  <a:pt x="15425" y="8465"/>
                  <a:pt x="15398" y="8023"/>
                </a:cubicBezTo>
                <a:cubicBezTo>
                  <a:pt x="15371" y="7580"/>
                  <a:pt x="15413" y="7521"/>
                  <a:pt x="15533" y="7440"/>
                </a:cubicBezTo>
                <a:cubicBezTo>
                  <a:pt x="15654" y="7358"/>
                  <a:pt x="15762" y="7415"/>
                  <a:pt x="15896" y="7544"/>
                </a:cubicBezTo>
                <a:cubicBezTo>
                  <a:pt x="16030" y="7672"/>
                  <a:pt x="16190" y="7683"/>
                  <a:pt x="16458" y="7683"/>
                </a:cubicBezTo>
                <a:cubicBezTo>
                  <a:pt x="16726" y="7683"/>
                  <a:pt x="16994" y="7648"/>
                  <a:pt x="17115" y="7671"/>
                </a:cubicBezTo>
                <a:cubicBezTo>
                  <a:pt x="17235" y="7695"/>
                  <a:pt x="17370" y="7719"/>
                  <a:pt x="17477" y="7649"/>
                </a:cubicBezTo>
                <a:cubicBezTo>
                  <a:pt x="17584" y="7579"/>
                  <a:pt x="17771" y="7661"/>
                  <a:pt x="17865" y="7719"/>
                </a:cubicBezTo>
                <a:cubicBezTo>
                  <a:pt x="17959" y="7777"/>
                  <a:pt x="18173" y="7753"/>
                  <a:pt x="18333" y="7811"/>
                </a:cubicBezTo>
                <a:cubicBezTo>
                  <a:pt x="18494" y="7869"/>
                  <a:pt x="18575" y="7812"/>
                  <a:pt x="18682" y="7695"/>
                </a:cubicBezTo>
                <a:cubicBezTo>
                  <a:pt x="18789" y="7579"/>
                  <a:pt x="18777" y="7636"/>
                  <a:pt x="18629" y="7450"/>
                </a:cubicBezTo>
                <a:cubicBezTo>
                  <a:pt x="18482" y="7263"/>
                  <a:pt x="18576" y="7113"/>
                  <a:pt x="18388" y="7206"/>
                </a:cubicBezTo>
                <a:cubicBezTo>
                  <a:pt x="18201" y="7299"/>
                  <a:pt x="18067" y="7440"/>
                  <a:pt x="17973" y="7440"/>
                </a:cubicBezTo>
                <a:cubicBezTo>
                  <a:pt x="17879" y="7440"/>
                  <a:pt x="17837" y="7428"/>
                  <a:pt x="17744" y="7428"/>
                </a:cubicBezTo>
                <a:cubicBezTo>
                  <a:pt x="17650" y="7428"/>
                  <a:pt x="17584" y="7463"/>
                  <a:pt x="17530" y="7510"/>
                </a:cubicBezTo>
                <a:cubicBezTo>
                  <a:pt x="17476" y="7556"/>
                  <a:pt x="17504" y="7520"/>
                  <a:pt x="17383" y="7392"/>
                </a:cubicBezTo>
                <a:cubicBezTo>
                  <a:pt x="17262" y="7264"/>
                  <a:pt x="17075" y="6996"/>
                  <a:pt x="16954" y="6949"/>
                </a:cubicBezTo>
                <a:cubicBezTo>
                  <a:pt x="16833" y="6902"/>
                  <a:pt x="16767" y="6902"/>
                  <a:pt x="16633" y="6879"/>
                </a:cubicBezTo>
                <a:cubicBezTo>
                  <a:pt x="16499" y="6856"/>
                  <a:pt x="16578" y="6763"/>
                  <a:pt x="16672" y="6739"/>
                </a:cubicBezTo>
                <a:cubicBezTo>
                  <a:pt x="16766" y="6716"/>
                  <a:pt x="16873" y="6623"/>
                  <a:pt x="16926" y="6681"/>
                </a:cubicBezTo>
                <a:cubicBezTo>
                  <a:pt x="16980" y="6740"/>
                  <a:pt x="17062" y="6727"/>
                  <a:pt x="17062" y="6727"/>
                </a:cubicBezTo>
                <a:lnTo>
                  <a:pt x="17021" y="6448"/>
                </a:lnTo>
                <a:lnTo>
                  <a:pt x="16793" y="6448"/>
                </a:lnTo>
                <a:lnTo>
                  <a:pt x="16699" y="6180"/>
                </a:lnTo>
                <a:cubicBezTo>
                  <a:pt x="16699" y="6180"/>
                  <a:pt x="16847" y="6261"/>
                  <a:pt x="16874" y="6354"/>
                </a:cubicBezTo>
                <a:cubicBezTo>
                  <a:pt x="16900" y="6447"/>
                  <a:pt x="17021" y="6344"/>
                  <a:pt x="17021" y="6180"/>
                </a:cubicBezTo>
                <a:cubicBezTo>
                  <a:pt x="17021" y="6017"/>
                  <a:pt x="17007" y="5725"/>
                  <a:pt x="17007" y="5725"/>
                </a:cubicBezTo>
                <a:lnTo>
                  <a:pt x="16807" y="5621"/>
                </a:lnTo>
                <a:lnTo>
                  <a:pt x="16564" y="5831"/>
                </a:lnTo>
                <a:lnTo>
                  <a:pt x="16217" y="5853"/>
                </a:lnTo>
                <a:lnTo>
                  <a:pt x="15921" y="6029"/>
                </a:lnTo>
                <a:lnTo>
                  <a:pt x="15680" y="6041"/>
                </a:lnTo>
                <a:lnTo>
                  <a:pt x="15680" y="5831"/>
                </a:lnTo>
                <a:lnTo>
                  <a:pt x="15492" y="5831"/>
                </a:lnTo>
                <a:lnTo>
                  <a:pt x="15226" y="5971"/>
                </a:lnTo>
                <a:lnTo>
                  <a:pt x="14555" y="5807"/>
                </a:lnTo>
                <a:lnTo>
                  <a:pt x="14728" y="4839"/>
                </a:lnTo>
                <a:lnTo>
                  <a:pt x="14340" y="4839"/>
                </a:lnTo>
                <a:lnTo>
                  <a:pt x="13295" y="5201"/>
                </a:lnTo>
                <a:lnTo>
                  <a:pt x="11446" y="5190"/>
                </a:lnTo>
                <a:lnTo>
                  <a:pt x="10105" y="6075"/>
                </a:lnTo>
                <a:lnTo>
                  <a:pt x="9945" y="5889"/>
                </a:lnTo>
                <a:cubicBezTo>
                  <a:pt x="9945" y="5889"/>
                  <a:pt x="9716" y="5889"/>
                  <a:pt x="9649" y="5947"/>
                </a:cubicBezTo>
                <a:cubicBezTo>
                  <a:pt x="9582" y="6005"/>
                  <a:pt x="9409" y="5971"/>
                  <a:pt x="9288" y="5889"/>
                </a:cubicBezTo>
                <a:cubicBezTo>
                  <a:pt x="9168" y="5807"/>
                  <a:pt x="9019" y="5690"/>
                  <a:pt x="8751" y="5725"/>
                </a:cubicBezTo>
                <a:cubicBezTo>
                  <a:pt x="8483" y="5760"/>
                  <a:pt x="8216" y="5773"/>
                  <a:pt x="8216" y="5773"/>
                </a:cubicBezTo>
                <a:lnTo>
                  <a:pt x="7372" y="4642"/>
                </a:lnTo>
                <a:cubicBezTo>
                  <a:pt x="7372" y="4642"/>
                  <a:pt x="7237" y="4689"/>
                  <a:pt x="7090" y="4584"/>
                </a:cubicBezTo>
                <a:cubicBezTo>
                  <a:pt x="6942" y="4479"/>
                  <a:pt x="6687" y="4409"/>
                  <a:pt x="6500" y="4386"/>
                </a:cubicBezTo>
                <a:cubicBezTo>
                  <a:pt x="6312" y="4363"/>
                  <a:pt x="6219" y="4304"/>
                  <a:pt x="6018" y="4456"/>
                </a:cubicBezTo>
                <a:cubicBezTo>
                  <a:pt x="5817" y="4607"/>
                  <a:pt x="5789" y="4560"/>
                  <a:pt x="5896" y="4420"/>
                </a:cubicBezTo>
                <a:cubicBezTo>
                  <a:pt x="6003" y="4280"/>
                  <a:pt x="6004" y="4187"/>
                  <a:pt x="5749" y="4408"/>
                </a:cubicBezTo>
                <a:cubicBezTo>
                  <a:pt x="5495" y="4630"/>
                  <a:pt x="5188" y="5097"/>
                  <a:pt x="5214" y="4735"/>
                </a:cubicBezTo>
                <a:cubicBezTo>
                  <a:pt x="5241" y="4374"/>
                  <a:pt x="5468" y="3942"/>
                  <a:pt x="5655" y="3755"/>
                </a:cubicBezTo>
                <a:cubicBezTo>
                  <a:pt x="5843" y="3569"/>
                  <a:pt x="5710" y="3464"/>
                  <a:pt x="6112" y="3266"/>
                </a:cubicBezTo>
                <a:cubicBezTo>
                  <a:pt x="6514" y="3068"/>
                  <a:pt x="6714" y="2987"/>
                  <a:pt x="6674" y="2835"/>
                </a:cubicBezTo>
                <a:cubicBezTo>
                  <a:pt x="6634" y="2684"/>
                  <a:pt x="6688" y="2835"/>
                  <a:pt x="6849" y="2835"/>
                </a:cubicBezTo>
                <a:cubicBezTo>
                  <a:pt x="7009" y="2835"/>
                  <a:pt x="7023" y="2742"/>
                  <a:pt x="7197" y="2684"/>
                </a:cubicBezTo>
                <a:cubicBezTo>
                  <a:pt x="7372" y="2625"/>
                  <a:pt x="7183" y="2544"/>
                  <a:pt x="6996" y="2486"/>
                </a:cubicBezTo>
                <a:cubicBezTo>
                  <a:pt x="6902" y="2457"/>
                  <a:pt x="6822" y="2451"/>
                  <a:pt x="6723" y="2455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63500" dist="249717" dir="9366607">
              <a:srgbClr val="000000">
                <a:alpha val="50000"/>
              </a:srgbClr>
            </a:outerShdw>
          </a:effectLst>
        </p:spPr>
      </p:pic>
      <p:pic>
        <p:nvPicPr>
          <p:cNvPr id="240" name="yamada-logo-200.jpg" descr="yamada-logo-2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2933" y="7590362"/>
            <a:ext cx="1950363" cy="1638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ounded Rectangle"/>
          <p:cNvSpPr/>
          <p:nvPr/>
        </p:nvSpPr>
        <p:spPr>
          <a:xfrm>
            <a:off x="76200" y="88900"/>
            <a:ext cx="12852400" cy="2362200"/>
          </a:xfrm>
          <a:prstGeom prst="roundRect">
            <a:avLst>
              <a:gd name="adj" fmla="val 15591"/>
            </a:avLst>
          </a:prstGeom>
          <a:solidFill>
            <a:srgbClr val="D21F00">
              <a:alpha val="50000"/>
            </a:srgbClr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buClrTx/>
              <a:defRPr spc="0" sz="24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6" name="Shape"/>
          <p:cNvSpPr/>
          <p:nvPr/>
        </p:nvSpPr>
        <p:spPr>
          <a:xfrm>
            <a:off x="-165100" y="-165100"/>
            <a:ext cx="13335000" cy="10082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1054" y="697"/>
                </a:moveTo>
                <a:cubicBezTo>
                  <a:pt x="763" y="697"/>
                  <a:pt x="527" y="1009"/>
                  <a:pt x="527" y="1394"/>
                </a:cubicBezTo>
                <a:lnTo>
                  <a:pt x="527" y="4790"/>
                </a:lnTo>
                <a:cubicBezTo>
                  <a:pt x="527" y="5175"/>
                  <a:pt x="763" y="5487"/>
                  <a:pt x="1054" y="5487"/>
                </a:cubicBezTo>
                <a:lnTo>
                  <a:pt x="20546" y="5487"/>
                </a:lnTo>
                <a:cubicBezTo>
                  <a:pt x="20837" y="5487"/>
                  <a:pt x="21073" y="5175"/>
                  <a:pt x="21073" y="4790"/>
                </a:cubicBezTo>
                <a:lnTo>
                  <a:pt x="21073" y="1394"/>
                </a:lnTo>
                <a:cubicBezTo>
                  <a:pt x="21073" y="1009"/>
                  <a:pt x="20837" y="697"/>
                  <a:pt x="20546" y="697"/>
                </a:cubicBezTo>
                <a:lnTo>
                  <a:pt x="1054" y="697"/>
                </a:lnTo>
                <a:close/>
              </a:path>
            </a:pathLst>
          </a:custGeom>
          <a:gradFill>
            <a:gsLst>
              <a:gs pos="0">
                <a:srgbClr val="7A1000"/>
              </a:gs>
              <a:gs pos="100000">
                <a:srgbClr val="000000"/>
              </a:gs>
            </a:gsLst>
            <a:lin ang="16200000"/>
          </a:gradFill>
          <a:ln w="12700">
            <a:solidFill>
              <a:srgbClr val="FFA000"/>
            </a:solidFill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buClrTx/>
              <a:defRPr b="1" spc="0"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7" name="Circumst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Circumstance</a:t>
            </a:r>
          </a:p>
        </p:txBody>
      </p:sp>
      <p:sp>
        <p:nvSpPr>
          <p:cNvPr id="268" name="Sue, a 29 year old new member of your club wants the club to do a pancake breakfast to raise money for new playground equipment at her child’s school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409448"/>
            <a:r>
              <a:rPr sz="4200"/>
              <a:t>Sue, a 29 year old new member of your club wants the club to do a pancake breakfast to raise money for new playground equipment at her child’s school. </a:t>
            </a:r>
            <a:endParaRPr sz="4200"/>
          </a:p>
          <a:p>
            <a:pPr indent="409448"/>
            <a:r>
              <a:rPr sz="4200"/>
              <a:t>Tom, a 68 year old Past District Governor, opposes the issue.  He says we did pancake breakfasts before and they flopped.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4. Inclusion"/>
          <p:cNvSpPr txBox="1"/>
          <p:nvPr>
            <p:ph type="title"/>
          </p:nvPr>
        </p:nvSpPr>
        <p:spPr>
          <a:xfrm>
            <a:off x="190500" y="7645400"/>
            <a:ext cx="10767749" cy="1663700"/>
          </a:xfrm>
          <a:prstGeom prst="rect">
            <a:avLst/>
          </a:prstGeom>
        </p:spPr>
        <p:txBody>
          <a:bodyPr/>
          <a:lstStyle/>
          <a:p>
            <a:pPr/>
            <a:r>
              <a:t>4. Inclusion</a:t>
            </a:r>
          </a:p>
        </p:txBody>
      </p:sp>
      <p:sp>
        <p:nvSpPr>
          <p:cNvPr id="271" name="Really Getting Everyone on Team Involved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Really Getting Everyone on Team Involved</a:t>
            </a:r>
          </a:p>
          <a:p>
            <a:pPr/>
            <a:r>
              <a:t>Balancing Act:  Skills vs. Acceptance </a:t>
            </a:r>
          </a:p>
          <a:p>
            <a:pPr/>
            <a:r>
              <a:t>Sideline Players—-what’s holding them back?</a:t>
            </a:r>
          </a:p>
          <a:p>
            <a:pPr/>
            <a:r>
              <a:t>Not confused with Diversity (another class)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5.  Help Exchange"/>
          <p:cNvSpPr txBox="1"/>
          <p:nvPr>
            <p:ph type="title"/>
          </p:nvPr>
        </p:nvSpPr>
        <p:spPr>
          <a:xfrm>
            <a:off x="190500" y="7645400"/>
            <a:ext cx="11815498" cy="1663700"/>
          </a:xfrm>
          <a:prstGeom prst="rect">
            <a:avLst/>
          </a:prstGeom>
        </p:spPr>
        <p:txBody>
          <a:bodyPr/>
          <a:lstStyle/>
          <a:p>
            <a:pPr/>
            <a:r>
              <a:t>5.  Help Exchange</a:t>
            </a:r>
          </a:p>
        </p:txBody>
      </p:sp>
      <p:sp>
        <p:nvSpPr>
          <p:cNvPr id="274" name="New Leaders Develop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Leaders Develop</a:t>
            </a:r>
          </a:p>
          <a:p>
            <a:pPr/>
            <a:r>
              <a:t>Share Skills and Ideas</a:t>
            </a:r>
          </a:p>
          <a:p>
            <a:pPr/>
            <a:r>
              <a:t>Needed to Win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nodeType="with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5 Steps of Team"/>
          <p:cNvSpPr txBox="1"/>
          <p:nvPr>
            <p:ph type="title"/>
          </p:nvPr>
        </p:nvSpPr>
        <p:spPr>
          <a:xfrm>
            <a:off x="1168400" y="1917700"/>
            <a:ext cx="10668000" cy="1663700"/>
          </a:xfrm>
          <a:prstGeom prst="rect">
            <a:avLst/>
          </a:prstGeom>
        </p:spPr>
        <p:txBody>
          <a:bodyPr/>
          <a:lstStyle/>
          <a:p>
            <a:pPr/>
            <a:r>
              <a:t>5 Steps of Team</a:t>
            </a:r>
          </a:p>
        </p:txBody>
      </p:sp>
      <p:sp>
        <p:nvSpPr>
          <p:cNvPr id="277" name="Visio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Vision</a:t>
            </a:r>
          </a:p>
          <a:p>
            <a:pPr/>
            <a:r>
              <a:t>Commitment</a:t>
            </a:r>
          </a:p>
          <a:p>
            <a:pPr/>
            <a:r>
              <a:t>Trust</a:t>
            </a:r>
          </a:p>
          <a:p>
            <a:pPr/>
            <a:r>
              <a:t>Inclusion</a:t>
            </a:r>
          </a:p>
          <a:p>
            <a:pPr/>
            <a:r>
              <a:t>Help Exchange</a:t>
            </a:r>
          </a:p>
        </p:txBody>
      </p:sp>
      <p:pic>
        <p:nvPicPr>
          <p:cNvPr id="278" name="lionlogo_2c.pdf" descr="lionlogo_2c.pdf"/>
          <p:cNvPicPr>
            <a:picLocks noChangeAspect="1"/>
          </p:cNvPicPr>
          <p:nvPr/>
        </p:nvPicPr>
        <p:blipFill>
          <a:blip r:embed="rId2">
            <a:extLst/>
          </a:blip>
          <a:srcRect l="4425" t="14320" r="30956" b="7288"/>
          <a:stretch>
            <a:fillRect/>
          </a:stretch>
        </p:blipFill>
        <p:spPr>
          <a:xfrm>
            <a:off x="6106187" y="3575680"/>
            <a:ext cx="4374754" cy="502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fill="norm" stroke="1" extrusionOk="0">
                <a:moveTo>
                  <a:pt x="5220" y="0"/>
                </a:moveTo>
                <a:cubicBezTo>
                  <a:pt x="5201" y="0"/>
                  <a:pt x="5172" y="9"/>
                  <a:pt x="5132" y="27"/>
                </a:cubicBezTo>
                <a:cubicBezTo>
                  <a:pt x="4810" y="167"/>
                  <a:pt x="4516" y="329"/>
                  <a:pt x="4229" y="410"/>
                </a:cubicBezTo>
                <a:cubicBezTo>
                  <a:pt x="3941" y="492"/>
                  <a:pt x="3740" y="691"/>
                  <a:pt x="3606" y="726"/>
                </a:cubicBezTo>
                <a:cubicBezTo>
                  <a:pt x="3472" y="760"/>
                  <a:pt x="3225" y="783"/>
                  <a:pt x="3216" y="877"/>
                </a:cubicBezTo>
                <a:cubicBezTo>
                  <a:pt x="3216" y="877"/>
                  <a:pt x="3189" y="1052"/>
                  <a:pt x="3216" y="1169"/>
                </a:cubicBezTo>
                <a:cubicBezTo>
                  <a:pt x="3242" y="1285"/>
                  <a:pt x="3376" y="1355"/>
                  <a:pt x="3631" y="1227"/>
                </a:cubicBezTo>
                <a:cubicBezTo>
                  <a:pt x="3886" y="1098"/>
                  <a:pt x="4048" y="1005"/>
                  <a:pt x="4209" y="877"/>
                </a:cubicBezTo>
                <a:cubicBezTo>
                  <a:pt x="4370" y="749"/>
                  <a:pt x="4610" y="819"/>
                  <a:pt x="4824" y="574"/>
                </a:cubicBezTo>
                <a:cubicBezTo>
                  <a:pt x="5012" y="360"/>
                  <a:pt x="5353" y="-6"/>
                  <a:pt x="5220" y="0"/>
                </a:cubicBezTo>
                <a:close/>
                <a:moveTo>
                  <a:pt x="6723" y="2455"/>
                </a:moveTo>
                <a:cubicBezTo>
                  <a:pt x="6624" y="2460"/>
                  <a:pt x="6507" y="2474"/>
                  <a:pt x="6339" y="2486"/>
                </a:cubicBezTo>
                <a:cubicBezTo>
                  <a:pt x="6004" y="2509"/>
                  <a:pt x="5680" y="2485"/>
                  <a:pt x="5212" y="2905"/>
                </a:cubicBezTo>
                <a:cubicBezTo>
                  <a:pt x="4745" y="3325"/>
                  <a:pt x="4691" y="3324"/>
                  <a:pt x="4436" y="3534"/>
                </a:cubicBezTo>
                <a:cubicBezTo>
                  <a:pt x="4182" y="3744"/>
                  <a:pt x="3994" y="3802"/>
                  <a:pt x="4007" y="3919"/>
                </a:cubicBezTo>
                <a:cubicBezTo>
                  <a:pt x="4021" y="4036"/>
                  <a:pt x="3914" y="4048"/>
                  <a:pt x="3780" y="4095"/>
                </a:cubicBezTo>
                <a:cubicBezTo>
                  <a:pt x="3646" y="4141"/>
                  <a:pt x="3552" y="4001"/>
                  <a:pt x="3351" y="4210"/>
                </a:cubicBezTo>
                <a:cubicBezTo>
                  <a:pt x="3150" y="4420"/>
                  <a:pt x="2962" y="4618"/>
                  <a:pt x="2775" y="4642"/>
                </a:cubicBezTo>
                <a:cubicBezTo>
                  <a:pt x="2587" y="4665"/>
                  <a:pt x="2064" y="4723"/>
                  <a:pt x="1822" y="4723"/>
                </a:cubicBezTo>
                <a:cubicBezTo>
                  <a:pt x="1581" y="4723"/>
                  <a:pt x="1501" y="4712"/>
                  <a:pt x="1340" y="4887"/>
                </a:cubicBezTo>
                <a:cubicBezTo>
                  <a:pt x="1180" y="5062"/>
                  <a:pt x="1045" y="5096"/>
                  <a:pt x="803" y="5212"/>
                </a:cubicBezTo>
                <a:cubicBezTo>
                  <a:pt x="562" y="5329"/>
                  <a:pt x="0" y="5632"/>
                  <a:pt x="0" y="5632"/>
                </a:cubicBezTo>
                <a:cubicBezTo>
                  <a:pt x="0" y="5632"/>
                  <a:pt x="550" y="5796"/>
                  <a:pt x="590" y="5807"/>
                </a:cubicBezTo>
                <a:cubicBezTo>
                  <a:pt x="630" y="5819"/>
                  <a:pt x="562" y="6099"/>
                  <a:pt x="562" y="6099"/>
                </a:cubicBezTo>
                <a:lnTo>
                  <a:pt x="723" y="6354"/>
                </a:lnTo>
                <a:lnTo>
                  <a:pt x="3525" y="7007"/>
                </a:lnTo>
                <a:lnTo>
                  <a:pt x="4705" y="7579"/>
                </a:lnTo>
                <a:lnTo>
                  <a:pt x="5187" y="7416"/>
                </a:lnTo>
                <a:lnTo>
                  <a:pt x="6218" y="7811"/>
                </a:lnTo>
                <a:cubicBezTo>
                  <a:pt x="6218" y="7811"/>
                  <a:pt x="6151" y="8207"/>
                  <a:pt x="6165" y="8172"/>
                </a:cubicBezTo>
                <a:cubicBezTo>
                  <a:pt x="6178" y="8138"/>
                  <a:pt x="6541" y="8242"/>
                  <a:pt x="6541" y="8242"/>
                </a:cubicBezTo>
                <a:lnTo>
                  <a:pt x="7062" y="8604"/>
                </a:lnTo>
                <a:lnTo>
                  <a:pt x="6888" y="9665"/>
                </a:lnTo>
                <a:lnTo>
                  <a:pt x="7411" y="9711"/>
                </a:lnTo>
                <a:lnTo>
                  <a:pt x="7197" y="10212"/>
                </a:lnTo>
                <a:lnTo>
                  <a:pt x="7546" y="10585"/>
                </a:lnTo>
                <a:cubicBezTo>
                  <a:pt x="7546" y="10585"/>
                  <a:pt x="7666" y="10388"/>
                  <a:pt x="7693" y="10272"/>
                </a:cubicBezTo>
                <a:cubicBezTo>
                  <a:pt x="7720" y="10155"/>
                  <a:pt x="8243" y="9537"/>
                  <a:pt x="8297" y="9502"/>
                </a:cubicBezTo>
                <a:cubicBezTo>
                  <a:pt x="8350" y="9467"/>
                  <a:pt x="8510" y="9059"/>
                  <a:pt x="8563" y="8919"/>
                </a:cubicBezTo>
                <a:cubicBezTo>
                  <a:pt x="8617" y="8779"/>
                  <a:pt x="8778" y="8663"/>
                  <a:pt x="8898" y="8581"/>
                </a:cubicBezTo>
                <a:cubicBezTo>
                  <a:pt x="9019" y="8500"/>
                  <a:pt x="9099" y="8348"/>
                  <a:pt x="9139" y="8196"/>
                </a:cubicBezTo>
                <a:cubicBezTo>
                  <a:pt x="9179" y="8045"/>
                  <a:pt x="9261" y="7835"/>
                  <a:pt x="9261" y="8057"/>
                </a:cubicBezTo>
                <a:cubicBezTo>
                  <a:pt x="9261" y="8278"/>
                  <a:pt x="9233" y="8732"/>
                  <a:pt x="9474" y="8546"/>
                </a:cubicBezTo>
                <a:cubicBezTo>
                  <a:pt x="9716" y="8359"/>
                  <a:pt x="9823" y="8255"/>
                  <a:pt x="9809" y="8126"/>
                </a:cubicBezTo>
                <a:cubicBezTo>
                  <a:pt x="9796" y="7998"/>
                  <a:pt x="9917" y="7928"/>
                  <a:pt x="10064" y="7963"/>
                </a:cubicBezTo>
                <a:cubicBezTo>
                  <a:pt x="10212" y="7998"/>
                  <a:pt x="10294" y="8010"/>
                  <a:pt x="10388" y="7929"/>
                </a:cubicBezTo>
                <a:cubicBezTo>
                  <a:pt x="10481" y="7847"/>
                  <a:pt x="10575" y="7870"/>
                  <a:pt x="10454" y="8057"/>
                </a:cubicBezTo>
                <a:cubicBezTo>
                  <a:pt x="10334" y="8243"/>
                  <a:pt x="10199" y="8429"/>
                  <a:pt x="10105" y="8488"/>
                </a:cubicBezTo>
                <a:cubicBezTo>
                  <a:pt x="10012" y="8546"/>
                  <a:pt x="9970" y="8616"/>
                  <a:pt x="10064" y="8709"/>
                </a:cubicBezTo>
                <a:cubicBezTo>
                  <a:pt x="10158" y="8802"/>
                  <a:pt x="10212" y="8779"/>
                  <a:pt x="10319" y="8639"/>
                </a:cubicBezTo>
                <a:cubicBezTo>
                  <a:pt x="10426" y="8500"/>
                  <a:pt x="10547" y="8336"/>
                  <a:pt x="10681" y="8336"/>
                </a:cubicBezTo>
                <a:cubicBezTo>
                  <a:pt x="10815" y="8336"/>
                  <a:pt x="10935" y="8197"/>
                  <a:pt x="11069" y="7999"/>
                </a:cubicBezTo>
                <a:cubicBezTo>
                  <a:pt x="11203" y="7801"/>
                  <a:pt x="11111" y="7590"/>
                  <a:pt x="11540" y="7660"/>
                </a:cubicBezTo>
                <a:cubicBezTo>
                  <a:pt x="11969" y="7729"/>
                  <a:pt x="12517" y="7590"/>
                  <a:pt x="12678" y="7625"/>
                </a:cubicBezTo>
                <a:cubicBezTo>
                  <a:pt x="12839" y="7660"/>
                  <a:pt x="12972" y="7485"/>
                  <a:pt x="13066" y="7380"/>
                </a:cubicBezTo>
                <a:cubicBezTo>
                  <a:pt x="13160" y="7275"/>
                  <a:pt x="13590" y="7218"/>
                  <a:pt x="13791" y="7276"/>
                </a:cubicBezTo>
                <a:cubicBezTo>
                  <a:pt x="13992" y="7334"/>
                  <a:pt x="14461" y="7579"/>
                  <a:pt x="14769" y="7707"/>
                </a:cubicBezTo>
                <a:cubicBezTo>
                  <a:pt x="15077" y="7835"/>
                  <a:pt x="15252" y="7835"/>
                  <a:pt x="15226" y="8057"/>
                </a:cubicBezTo>
                <a:cubicBezTo>
                  <a:pt x="15199" y="8278"/>
                  <a:pt x="15092" y="8395"/>
                  <a:pt x="14891" y="8372"/>
                </a:cubicBezTo>
                <a:cubicBezTo>
                  <a:pt x="14690" y="8349"/>
                  <a:pt x="14474" y="8324"/>
                  <a:pt x="14595" y="8476"/>
                </a:cubicBezTo>
                <a:cubicBezTo>
                  <a:pt x="14715" y="8627"/>
                  <a:pt x="14621" y="8604"/>
                  <a:pt x="14487" y="8755"/>
                </a:cubicBezTo>
                <a:cubicBezTo>
                  <a:pt x="14353" y="8907"/>
                  <a:pt x="14273" y="9093"/>
                  <a:pt x="14354" y="9268"/>
                </a:cubicBezTo>
                <a:cubicBezTo>
                  <a:pt x="14434" y="9443"/>
                  <a:pt x="14500" y="9455"/>
                  <a:pt x="14648" y="9490"/>
                </a:cubicBezTo>
                <a:cubicBezTo>
                  <a:pt x="14795" y="9525"/>
                  <a:pt x="14797" y="9584"/>
                  <a:pt x="14636" y="9665"/>
                </a:cubicBezTo>
                <a:cubicBezTo>
                  <a:pt x="14475" y="9747"/>
                  <a:pt x="14421" y="9689"/>
                  <a:pt x="14273" y="9677"/>
                </a:cubicBezTo>
                <a:cubicBezTo>
                  <a:pt x="14126" y="9666"/>
                  <a:pt x="13992" y="9817"/>
                  <a:pt x="14113" y="9875"/>
                </a:cubicBezTo>
                <a:cubicBezTo>
                  <a:pt x="14233" y="9933"/>
                  <a:pt x="14541" y="10166"/>
                  <a:pt x="14354" y="10084"/>
                </a:cubicBezTo>
                <a:cubicBezTo>
                  <a:pt x="14166" y="10003"/>
                  <a:pt x="14139" y="10132"/>
                  <a:pt x="14019" y="9981"/>
                </a:cubicBezTo>
                <a:cubicBezTo>
                  <a:pt x="13898" y="9829"/>
                  <a:pt x="13817" y="9805"/>
                  <a:pt x="13736" y="9863"/>
                </a:cubicBezTo>
                <a:cubicBezTo>
                  <a:pt x="13656" y="9921"/>
                  <a:pt x="13523" y="10062"/>
                  <a:pt x="13523" y="10248"/>
                </a:cubicBezTo>
                <a:cubicBezTo>
                  <a:pt x="13523" y="10435"/>
                  <a:pt x="13522" y="10528"/>
                  <a:pt x="13509" y="10749"/>
                </a:cubicBezTo>
                <a:cubicBezTo>
                  <a:pt x="13496" y="10971"/>
                  <a:pt x="13591" y="11261"/>
                  <a:pt x="13644" y="11075"/>
                </a:cubicBezTo>
                <a:cubicBezTo>
                  <a:pt x="13698" y="10888"/>
                  <a:pt x="13750" y="10784"/>
                  <a:pt x="13817" y="10889"/>
                </a:cubicBezTo>
                <a:cubicBezTo>
                  <a:pt x="13884" y="10994"/>
                  <a:pt x="13897" y="11076"/>
                  <a:pt x="13817" y="11134"/>
                </a:cubicBezTo>
                <a:cubicBezTo>
                  <a:pt x="13736" y="11192"/>
                  <a:pt x="13724" y="11530"/>
                  <a:pt x="13603" y="11390"/>
                </a:cubicBezTo>
                <a:cubicBezTo>
                  <a:pt x="13483" y="11250"/>
                  <a:pt x="13443" y="11284"/>
                  <a:pt x="13390" y="11366"/>
                </a:cubicBezTo>
                <a:cubicBezTo>
                  <a:pt x="13336" y="11448"/>
                  <a:pt x="13335" y="11693"/>
                  <a:pt x="13201" y="11623"/>
                </a:cubicBezTo>
                <a:cubicBezTo>
                  <a:pt x="13067" y="11553"/>
                  <a:pt x="12946" y="11624"/>
                  <a:pt x="12986" y="11356"/>
                </a:cubicBezTo>
                <a:cubicBezTo>
                  <a:pt x="13026" y="11088"/>
                  <a:pt x="13027" y="10958"/>
                  <a:pt x="13027" y="10725"/>
                </a:cubicBezTo>
                <a:cubicBezTo>
                  <a:pt x="13027" y="10492"/>
                  <a:pt x="13054" y="10247"/>
                  <a:pt x="12880" y="10352"/>
                </a:cubicBezTo>
                <a:cubicBezTo>
                  <a:pt x="12706" y="10457"/>
                  <a:pt x="12558" y="10575"/>
                  <a:pt x="12518" y="10761"/>
                </a:cubicBezTo>
                <a:cubicBezTo>
                  <a:pt x="12477" y="10947"/>
                  <a:pt x="12424" y="11029"/>
                  <a:pt x="12263" y="11029"/>
                </a:cubicBezTo>
                <a:cubicBezTo>
                  <a:pt x="12102" y="11029"/>
                  <a:pt x="11927" y="11041"/>
                  <a:pt x="11834" y="11204"/>
                </a:cubicBezTo>
                <a:cubicBezTo>
                  <a:pt x="11740" y="11367"/>
                  <a:pt x="11753" y="11799"/>
                  <a:pt x="11579" y="11787"/>
                </a:cubicBezTo>
                <a:cubicBezTo>
                  <a:pt x="11405" y="11775"/>
                  <a:pt x="11271" y="11693"/>
                  <a:pt x="11244" y="12031"/>
                </a:cubicBezTo>
                <a:cubicBezTo>
                  <a:pt x="11217" y="12369"/>
                  <a:pt x="11458" y="12928"/>
                  <a:pt x="11150" y="13184"/>
                </a:cubicBezTo>
                <a:cubicBezTo>
                  <a:pt x="10842" y="13441"/>
                  <a:pt x="10333" y="13849"/>
                  <a:pt x="10521" y="14128"/>
                </a:cubicBezTo>
                <a:cubicBezTo>
                  <a:pt x="10708" y="14408"/>
                  <a:pt x="10736" y="14502"/>
                  <a:pt x="10723" y="14723"/>
                </a:cubicBezTo>
                <a:cubicBezTo>
                  <a:pt x="10709" y="14944"/>
                  <a:pt x="10253" y="14992"/>
                  <a:pt x="10454" y="15412"/>
                </a:cubicBezTo>
                <a:cubicBezTo>
                  <a:pt x="10655" y="15831"/>
                  <a:pt x="10761" y="16134"/>
                  <a:pt x="10895" y="16425"/>
                </a:cubicBezTo>
                <a:cubicBezTo>
                  <a:pt x="11029" y="16717"/>
                  <a:pt x="11271" y="17160"/>
                  <a:pt x="11271" y="17509"/>
                </a:cubicBezTo>
                <a:cubicBezTo>
                  <a:pt x="11271" y="17859"/>
                  <a:pt x="11299" y="18755"/>
                  <a:pt x="11218" y="19058"/>
                </a:cubicBezTo>
                <a:cubicBezTo>
                  <a:pt x="11138" y="19361"/>
                  <a:pt x="10627" y="20272"/>
                  <a:pt x="10413" y="20575"/>
                </a:cubicBezTo>
                <a:cubicBezTo>
                  <a:pt x="10199" y="20878"/>
                  <a:pt x="9502" y="21343"/>
                  <a:pt x="9502" y="21343"/>
                </a:cubicBezTo>
                <a:lnTo>
                  <a:pt x="15104" y="21343"/>
                </a:lnTo>
                <a:lnTo>
                  <a:pt x="15104" y="21594"/>
                </a:lnTo>
                <a:cubicBezTo>
                  <a:pt x="15104" y="21594"/>
                  <a:pt x="18645" y="21466"/>
                  <a:pt x="18645" y="21466"/>
                </a:cubicBezTo>
                <a:cubicBezTo>
                  <a:pt x="18645" y="21466"/>
                  <a:pt x="18790" y="21285"/>
                  <a:pt x="18937" y="21134"/>
                </a:cubicBezTo>
                <a:cubicBezTo>
                  <a:pt x="19084" y="20982"/>
                  <a:pt x="19178" y="20841"/>
                  <a:pt x="19258" y="20795"/>
                </a:cubicBezTo>
                <a:cubicBezTo>
                  <a:pt x="19339" y="20748"/>
                  <a:pt x="19459" y="20702"/>
                  <a:pt x="19499" y="20457"/>
                </a:cubicBezTo>
                <a:cubicBezTo>
                  <a:pt x="19540" y="20213"/>
                  <a:pt x="19526" y="20015"/>
                  <a:pt x="19593" y="19910"/>
                </a:cubicBezTo>
                <a:cubicBezTo>
                  <a:pt x="19660" y="19805"/>
                  <a:pt x="19795" y="19649"/>
                  <a:pt x="19956" y="19595"/>
                </a:cubicBezTo>
                <a:cubicBezTo>
                  <a:pt x="20117" y="19541"/>
                  <a:pt x="20287" y="19470"/>
                  <a:pt x="20322" y="19362"/>
                </a:cubicBezTo>
                <a:cubicBezTo>
                  <a:pt x="20358" y="19253"/>
                  <a:pt x="20428" y="19130"/>
                  <a:pt x="20411" y="19005"/>
                </a:cubicBezTo>
                <a:cubicBezTo>
                  <a:pt x="20393" y="18881"/>
                  <a:pt x="20357" y="18755"/>
                  <a:pt x="20473" y="18654"/>
                </a:cubicBezTo>
                <a:cubicBezTo>
                  <a:pt x="20589" y="18553"/>
                  <a:pt x="20573" y="18407"/>
                  <a:pt x="20752" y="18493"/>
                </a:cubicBezTo>
                <a:cubicBezTo>
                  <a:pt x="20930" y="18578"/>
                  <a:pt x="20983" y="18717"/>
                  <a:pt x="21108" y="18733"/>
                </a:cubicBezTo>
                <a:cubicBezTo>
                  <a:pt x="21233" y="18748"/>
                  <a:pt x="21286" y="18717"/>
                  <a:pt x="21286" y="18717"/>
                </a:cubicBezTo>
                <a:lnTo>
                  <a:pt x="21600" y="17404"/>
                </a:lnTo>
                <a:lnTo>
                  <a:pt x="21055" y="14677"/>
                </a:lnTo>
                <a:cubicBezTo>
                  <a:pt x="21055" y="14677"/>
                  <a:pt x="20814" y="14374"/>
                  <a:pt x="20626" y="14188"/>
                </a:cubicBezTo>
                <a:cubicBezTo>
                  <a:pt x="20438" y="14001"/>
                  <a:pt x="20316" y="13931"/>
                  <a:pt x="20123" y="14024"/>
                </a:cubicBezTo>
                <a:cubicBezTo>
                  <a:pt x="19929" y="14118"/>
                  <a:pt x="19607" y="14257"/>
                  <a:pt x="19419" y="14280"/>
                </a:cubicBezTo>
                <a:cubicBezTo>
                  <a:pt x="19231" y="14303"/>
                  <a:pt x="19017" y="14374"/>
                  <a:pt x="19098" y="14513"/>
                </a:cubicBezTo>
                <a:cubicBezTo>
                  <a:pt x="19178" y="14653"/>
                  <a:pt x="19017" y="14676"/>
                  <a:pt x="18829" y="14863"/>
                </a:cubicBezTo>
                <a:cubicBezTo>
                  <a:pt x="18829" y="14863"/>
                  <a:pt x="18862" y="15260"/>
                  <a:pt x="18645" y="15190"/>
                </a:cubicBezTo>
                <a:cubicBezTo>
                  <a:pt x="18428" y="15120"/>
                  <a:pt x="18373" y="15283"/>
                  <a:pt x="18239" y="15400"/>
                </a:cubicBezTo>
                <a:cubicBezTo>
                  <a:pt x="18105" y="15516"/>
                  <a:pt x="18080" y="15398"/>
                  <a:pt x="17865" y="15352"/>
                </a:cubicBezTo>
                <a:cubicBezTo>
                  <a:pt x="17651" y="15305"/>
                  <a:pt x="17489" y="15352"/>
                  <a:pt x="17489" y="15142"/>
                </a:cubicBezTo>
                <a:cubicBezTo>
                  <a:pt x="17489" y="14932"/>
                  <a:pt x="17651" y="14561"/>
                  <a:pt x="17732" y="14398"/>
                </a:cubicBezTo>
                <a:cubicBezTo>
                  <a:pt x="17812" y="14234"/>
                  <a:pt x="17971" y="14303"/>
                  <a:pt x="18159" y="14140"/>
                </a:cubicBezTo>
                <a:cubicBezTo>
                  <a:pt x="18347" y="13977"/>
                  <a:pt x="18455" y="14047"/>
                  <a:pt x="18563" y="13627"/>
                </a:cubicBezTo>
                <a:cubicBezTo>
                  <a:pt x="18670" y="13208"/>
                  <a:pt x="19125" y="13394"/>
                  <a:pt x="19125" y="12695"/>
                </a:cubicBezTo>
                <a:cubicBezTo>
                  <a:pt x="19125" y="11996"/>
                  <a:pt x="19125" y="11366"/>
                  <a:pt x="19125" y="11366"/>
                </a:cubicBezTo>
                <a:cubicBezTo>
                  <a:pt x="19125" y="11366"/>
                  <a:pt x="18883" y="11111"/>
                  <a:pt x="18857" y="10925"/>
                </a:cubicBezTo>
                <a:cubicBezTo>
                  <a:pt x="18830" y="10738"/>
                  <a:pt x="18909" y="10551"/>
                  <a:pt x="19070" y="10667"/>
                </a:cubicBezTo>
                <a:cubicBezTo>
                  <a:pt x="19231" y="10784"/>
                  <a:pt x="19232" y="10457"/>
                  <a:pt x="19045" y="10200"/>
                </a:cubicBezTo>
                <a:cubicBezTo>
                  <a:pt x="18857" y="9944"/>
                  <a:pt x="18803" y="9828"/>
                  <a:pt x="18375" y="9641"/>
                </a:cubicBezTo>
                <a:cubicBezTo>
                  <a:pt x="17946" y="9455"/>
                  <a:pt x="17542" y="9292"/>
                  <a:pt x="17489" y="9222"/>
                </a:cubicBezTo>
                <a:cubicBezTo>
                  <a:pt x="17435" y="9152"/>
                  <a:pt x="17249" y="9246"/>
                  <a:pt x="17115" y="9222"/>
                </a:cubicBezTo>
                <a:cubicBezTo>
                  <a:pt x="16981" y="9199"/>
                  <a:pt x="17114" y="9012"/>
                  <a:pt x="16685" y="8779"/>
                </a:cubicBezTo>
                <a:cubicBezTo>
                  <a:pt x="16257" y="8546"/>
                  <a:pt x="16149" y="8756"/>
                  <a:pt x="16068" y="8779"/>
                </a:cubicBezTo>
                <a:cubicBezTo>
                  <a:pt x="15988" y="8802"/>
                  <a:pt x="15963" y="8709"/>
                  <a:pt x="15802" y="8546"/>
                </a:cubicBezTo>
                <a:cubicBezTo>
                  <a:pt x="15641" y="8382"/>
                  <a:pt x="15425" y="8465"/>
                  <a:pt x="15398" y="8023"/>
                </a:cubicBezTo>
                <a:cubicBezTo>
                  <a:pt x="15371" y="7580"/>
                  <a:pt x="15413" y="7521"/>
                  <a:pt x="15533" y="7440"/>
                </a:cubicBezTo>
                <a:cubicBezTo>
                  <a:pt x="15654" y="7358"/>
                  <a:pt x="15762" y="7415"/>
                  <a:pt x="15896" y="7544"/>
                </a:cubicBezTo>
                <a:cubicBezTo>
                  <a:pt x="16030" y="7672"/>
                  <a:pt x="16190" y="7683"/>
                  <a:pt x="16458" y="7683"/>
                </a:cubicBezTo>
                <a:cubicBezTo>
                  <a:pt x="16726" y="7683"/>
                  <a:pt x="16994" y="7648"/>
                  <a:pt x="17115" y="7671"/>
                </a:cubicBezTo>
                <a:cubicBezTo>
                  <a:pt x="17235" y="7695"/>
                  <a:pt x="17370" y="7719"/>
                  <a:pt x="17477" y="7649"/>
                </a:cubicBezTo>
                <a:cubicBezTo>
                  <a:pt x="17584" y="7579"/>
                  <a:pt x="17771" y="7661"/>
                  <a:pt x="17865" y="7719"/>
                </a:cubicBezTo>
                <a:cubicBezTo>
                  <a:pt x="17959" y="7777"/>
                  <a:pt x="18173" y="7753"/>
                  <a:pt x="18333" y="7811"/>
                </a:cubicBezTo>
                <a:cubicBezTo>
                  <a:pt x="18494" y="7869"/>
                  <a:pt x="18575" y="7812"/>
                  <a:pt x="18682" y="7695"/>
                </a:cubicBezTo>
                <a:cubicBezTo>
                  <a:pt x="18789" y="7579"/>
                  <a:pt x="18777" y="7636"/>
                  <a:pt x="18629" y="7450"/>
                </a:cubicBezTo>
                <a:cubicBezTo>
                  <a:pt x="18482" y="7263"/>
                  <a:pt x="18576" y="7113"/>
                  <a:pt x="18388" y="7206"/>
                </a:cubicBezTo>
                <a:cubicBezTo>
                  <a:pt x="18201" y="7299"/>
                  <a:pt x="18067" y="7440"/>
                  <a:pt x="17973" y="7440"/>
                </a:cubicBezTo>
                <a:cubicBezTo>
                  <a:pt x="17879" y="7440"/>
                  <a:pt x="17837" y="7428"/>
                  <a:pt x="17744" y="7428"/>
                </a:cubicBezTo>
                <a:cubicBezTo>
                  <a:pt x="17650" y="7428"/>
                  <a:pt x="17584" y="7463"/>
                  <a:pt x="17530" y="7510"/>
                </a:cubicBezTo>
                <a:cubicBezTo>
                  <a:pt x="17476" y="7556"/>
                  <a:pt x="17504" y="7520"/>
                  <a:pt x="17383" y="7392"/>
                </a:cubicBezTo>
                <a:cubicBezTo>
                  <a:pt x="17262" y="7264"/>
                  <a:pt x="17075" y="6996"/>
                  <a:pt x="16954" y="6949"/>
                </a:cubicBezTo>
                <a:cubicBezTo>
                  <a:pt x="16833" y="6902"/>
                  <a:pt x="16767" y="6902"/>
                  <a:pt x="16633" y="6879"/>
                </a:cubicBezTo>
                <a:cubicBezTo>
                  <a:pt x="16499" y="6856"/>
                  <a:pt x="16578" y="6763"/>
                  <a:pt x="16672" y="6739"/>
                </a:cubicBezTo>
                <a:cubicBezTo>
                  <a:pt x="16766" y="6716"/>
                  <a:pt x="16873" y="6623"/>
                  <a:pt x="16926" y="6681"/>
                </a:cubicBezTo>
                <a:cubicBezTo>
                  <a:pt x="16980" y="6740"/>
                  <a:pt x="17062" y="6727"/>
                  <a:pt x="17062" y="6727"/>
                </a:cubicBezTo>
                <a:lnTo>
                  <a:pt x="17021" y="6448"/>
                </a:lnTo>
                <a:lnTo>
                  <a:pt x="16793" y="6448"/>
                </a:lnTo>
                <a:lnTo>
                  <a:pt x="16699" y="6180"/>
                </a:lnTo>
                <a:cubicBezTo>
                  <a:pt x="16699" y="6180"/>
                  <a:pt x="16847" y="6261"/>
                  <a:pt x="16874" y="6354"/>
                </a:cubicBezTo>
                <a:cubicBezTo>
                  <a:pt x="16900" y="6447"/>
                  <a:pt x="17021" y="6344"/>
                  <a:pt x="17021" y="6180"/>
                </a:cubicBezTo>
                <a:cubicBezTo>
                  <a:pt x="17021" y="6017"/>
                  <a:pt x="17007" y="5725"/>
                  <a:pt x="17007" y="5725"/>
                </a:cubicBezTo>
                <a:lnTo>
                  <a:pt x="16807" y="5621"/>
                </a:lnTo>
                <a:lnTo>
                  <a:pt x="16564" y="5831"/>
                </a:lnTo>
                <a:lnTo>
                  <a:pt x="16217" y="5853"/>
                </a:lnTo>
                <a:lnTo>
                  <a:pt x="15921" y="6029"/>
                </a:lnTo>
                <a:lnTo>
                  <a:pt x="15680" y="6041"/>
                </a:lnTo>
                <a:lnTo>
                  <a:pt x="15680" y="5831"/>
                </a:lnTo>
                <a:lnTo>
                  <a:pt x="15492" y="5831"/>
                </a:lnTo>
                <a:lnTo>
                  <a:pt x="15226" y="5971"/>
                </a:lnTo>
                <a:lnTo>
                  <a:pt x="14555" y="5807"/>
                </a:lnTo>
                <a:lnTo>
                  <a:pt x="14728" y="4839"/>
                </a:lnTo>
                <a:lnTo>
                  <a:pt x="14340" y="4839"/>
                </a:lnTo>
                <a:lnTo>
                  <a:pt x="13295" y="5201"/>
                </a:lnTo>
                <a:lnTo>
                  <a:pt x="11446" y="5190"/>
                </a:lnTo>
                <a:lnTo>
                  <a:pt x="10105" y="6075"/>
                </a:lnTo>
                <a:lnTo>
                  <a:pt x="9945" y="5889"/>
                </a:lnTo>
                <a:cubicBezTo>
                  <a:pt x="9945" y="5889"/>
                  <a:pt x="9716" y="5889"/>
                  <a:pt x="9649" y="5947"/>
                </a:cubicBezTo>
                <a:cubicBezTo>
                  <a:pt x="9582" y="6005"/>
                  <a:pt x="9409" y="5971"/>
                  <a:pt x="9288" y="5889"/>
                </a:cubicBezTo>
                <a:cubicBezTo>
                  <a:pt x="9168" y="5807"/>
                  <a:pt x="9019" y="5690"/>
                  <a:pt x="8751" y="5725"/>
                </a:cubicBezTo>
                <a:cubicBezTo>
                  <a:pt x="8483" y="5760"/>
                  <a:pt x="8216" y="5773"/>
                  <a:pt x="8216" y="5773"/>
                </a:cubicBezTo>
                <a:lnTo>
                  <a:pt x="7372" y="4642"/>
                </a:lnTo>
                <a:cubicBezTo>
                  <a:pt x="7372" y="4642"/>
                  <a:pt x="7237" y="4689"/>
                  <a:pt x="7090" y="4584"/>
                </a:cubicBezTo>
                <a:cubicBezTo>
                  <a:pt x="6942" y="4479"/>
                  <a:pt x="6687" y="4409"/>
                  <a:pt x="6500" y="4386"/>
                </a:cubicBezTo>
                <a:cubicBezTo>
                  <a:pt x="6312" y="4363"/>
                  <a:pt x="6219" y="4304"/>
                  <a:pt x="6018" y="4456"/>
                </a:cubicBezTo>
                <a:cubicBezTo>
                  <a:pt x="5817" y="4607"/>
                  <a:pt x="5789" y="4560"/>
                  <a:pt x="5896" y="4420"/>
                </a:cubicBezTo>
                <a:cubicBezTo>
                  <a:pt x="6003" y="4280"/>
                  <a:pt x="6004" y="4187"/>
                  <a:pt x="5749" y="4408"/>
                </a:cubicBezTo>
                <a:cubicBezTo>
                  <a:pt x="5495" y="4630"/>
                  <a:pt x="5188" y="5097"/>
                  <a:pt x="5214" y="4735"/>
                </a:cubicBezTo>
                <a:cubicBezTo>
                  <a:pt x="5241" y="4374"/>
                  <a:pt x="5468" y="3942"/>
                  <a:pt x="5655" y="3755"/>
                </a:cubicBezTo>
                <a:cubicBezTo>
                  <a:pt x="5843" y="3569"/>
                  <a:pt x="5710" y="3464"/>
                  <a:pt x="6112" y="3266"/>
                </a:cubicBezTo>
                <a:cubicBezTo>
                  <a:pt x="6514" y="3068"/>
                  <a:pt x="6714" y="2987"/>
                  <a:pt x="6674" y="2835"/>
                </a:cubicBezTo>
                <a:cubicBezTo>
                  <a:pt x="6634" y="2684"/>
                  <a:pt x="6688" y="2835"/>
                  <a:pt x="6849" y="2835"/>
                </a:cubicBezTo>
                <a:cubicBezTo>
                  <a:pt x="7009" y="2835"/>
                  <a:pt x="7023" y="2742"/>
                  <a:pt x="7197" y="2684"/>
                </a:cubicBezTo>
                <a:cubicBezTo>
                  <a:pt x="7372" y="2625"/>
                  <a:pt x="7183" y="2544"/>
                  <a:pt x="6996" y="2486"/>
                </a:cubicBezTo>
                <a:cubicBezTo>
                  <a:pt x="6902" y="2457"/>
                  <a:pt x="6822" y="2451"/>
                  <a:pt x="6723" y="2455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63500" dist="249717" dir="9366607">
              <a:srgbClr val="000000">
                <a:alpha val="50000"/>
              </a:srgbClr>
            </a:outerShdw>
          </a:effectLst>
        </p:spPr>
      </p:pic>
      <p:pic>
        <p:nvPicPr>
          <p:cNvPr id="279" name="yamada-logo-200.jpg" descr="yamada-logo-2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7219" y="6354228"/>
            <a:ext cx="1950363" cy="1638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d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2"/>
      <p:bldP build="whole" bldLvl="1" animBg="1" rev="0" advAuto="0" spid="27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bject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445" sz="8900"/>
            </a:lvl1pPr>
          </a:lstStyle>
          <a:p>
            <a:pPr/>
            <a:r>
              <a:t>Objective</a:t>
            </a:r>
          </a:p>
        </p:txBody>
      </p:sp>
      <p:sp>
        <p:nvSpPr>
          <p:cNvPr id="243" name="Identify a Five Step Process to Building a Vision Focused Team"/>
          <p:cNvSpPr txBox="1"/>
          <p:nvPr>
            <p:ph type="body" sz="quarter" idx="1"/>
          </p:nvPr>
        </p:nvSpPr>
        <p:spPr>
          <a:xfrm>
            <a:off x="2762250" y="3505200"/>
            <a:ext cx="6908800" cy="3073400"/>
          </a:xfrm>
          <a:prstGeom prst="rect">
            <a:avLst/>
          </a:prstGeom>
        </p:spPr>
        <p:txBody>
          <a:bodyPr/>
          <a:lstStyle>
            <a:lvl1pPr marL="317499" indent="-317499">
              <a:defRPr spc="41" sz="4100"/>
            </a:lvl1pPr>
          </a:lstStyle>
          <a:p>
            <a:pPr/>
            <a:r>
              <a:t>Identify a Five Step Process to Building a Vision Focused Team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One Man Band"/>
          <p:cNvSpPr txBox="1"/>
          <p:nvPr>
            <p:ph type="body" idx="13"/>
          </p:nvPr>
        </p:nvSpPr>
        <p:spPr>
          <a:xfrm>
            <a:off x="2133391" y="4945738"/>
            <a:ext cx="5516983" cy="1068624"/>
          </a:xfrm>
          <a:prstGeom prst="rect">
            <a:avLst/>
          </a:prstGeom>
        </p:spPr>
        <p:txBody>
          <a:bodyPr/>
          <a:lstStyle/>
          <a:p>
            <a:pPr/>
            <a:r>
              <a:t>One Man Band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le-of-shoes.jpg" descr="pile-of-shoes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04151" y="258943"/>
            <a:ext cx="5880101" cy="7658101"/>
          </a:xfrm>
          <a:prstGeom prst="rect">
            <a:avLst/>
          </a:prstGeom>
        </p:spPr>
      </p:pic>
      <p:pic>
        <p:nvPicPr>
          <p:cNvPr id="248" name="shoepile.jpg" descr="shoepile.jpg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11351" y="258943"/>
            <a:ext cx="5880101" cy="7658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2"/>
      <p:bldP build="whole" bldLvl="1" animBg="1" rev="0" advAuto="0" spid="2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oe-pile.jpg" descr="shoe-pile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5651" y="193278"/>
            <a:ext cx="11544301" cy="7662431"/>
          </a:xfrm>
          <a:prstGeom prst="rect">
            <a:avLst/>
          </a:prstGeom>
        </p:spPr>
      </p:pic>
      <p:sp>
        <p:nvSpPr>
          <p:cNvPr id="251" name="Our Shoes"/>
          <p:cNvSpPr txBox="1"/>
          <p:nvPr>
            <p:ph type="title"/>
          </p:nvPr>
        </p:nvSpPr>
        <p:spPr>
          <a:xfrm>
            <a:off x="838200" y="7899400"/>
            <a:ext cx="8327099" cy="1498600"/>
          </a:xfrm>
          <a:prstGeom prst="rect">
            <a:avLst/>
          </a:prstGeom>
        </p:spPr>
        <p:txBody>
          <a:bodyPr/>
          <a:lstStyle/>
          <a:p>
            <a:pPr/>
            <a:r>
              <a:t>Our Shoes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1. Vision"/>
          <p:cNvSpPr txBox="1"/>
          <p:nvPr>
            <p:ph type="title"/>
          </p:nvPr>
        </p:nvSpPr>
        <p:spPr>
          <a:xfrm>
            <a:off x="190500" y="7645400"/>
            <a:ext cx="10221384" cy="1663700"/>
          </a:xfrm>
          <a:prstGeom prst="rect">
            <a:avLst/>
          </a:prstGeom>
        </p:spPr>
        <p:txBody>
          <a:bodyPr/>
          <a:lstStyle/>
          <a:p>
            <a:pPr/>
            <a:r>
              <a:t>1. Vision</a:t>
            </a:r>
          </a:p>
        </p:txBody>
      </p:sp>
      <p:sp>
        <p:nvSpPr>
          <p:cNvPr id="254" name="Effective Team must have a shared vision, but that may not come first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Effective Team must have a shared vision, but that may not come first.</a:t>
            </a:r>
          </a:p>
          <a:p>
            <a:pPr/>
            <a:r>
              <a:t>Vision vs. Goal  </a:t>
            </a:r>
          </a:p>
          <a:p>
            <a:pPr/>
            <a:r>
              <a:t>Personal Vision vs. Team Vision</a:t>
            </a:r>
          </a:p>
          <a:p>
            <a:pPr/>
            <a:r>
              <a:t>What is your Club’s Vision?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2. Commitment"/>
          <p:cNvSpPr txBox="1"/>
          <p:nvPr>
            <p:ph type="title"/>
          </p:nvPr>
        </p:nvSpPr>
        <p:spPr>
          <a:xfrm>
            <a:off x="190500" y="7645400"/>
            <a:ext cx="10097162" cy="1663700"/>
          </a:xfrm>
          <a:prstGeom prst="rect">
            <a:avLst/>
          </a:prstGeom>
        </p:spPr>
        <p:txBody>
          <a:bodyPr/>
          <a:lstStyle/>
          <a:p>
            <a:pPr/>
            <a:r>
              <a:t>2. Commitment</a:t>
            </a:r>
          </a:p>
        </p:txBody>
      </p:sp>
      <p:sp>
        <p:nvSpPr>
          <p:cNvPr id="257" name="Team Moves to commitment to the vision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Team Moves to commitment to the vision.</a:t>
            </a:r>
          </a:p>
          <a:p>
            <a:pPr/>
            <a:r>
              <a:t>Ownership of Vision</a:t>
            </a:r>
          </a:p>
          <a:p>
            <a:pPr/>
            <a:r>
              <a:t>Hate of Change, Personal Space, Distractions</a:t>
            </a:r>
          </a:p>
          <a:p>
            <a:pPr/>
            <a:r>
              <a:t>Often hardest part of any volunteer group!!!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500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" dur="2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5" dur="2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0" dur="2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25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ix Ideas for Building Commitment"/>
          <p:cNvSpPr txBox="1"/>
          <p:nvPr>
            <p:ph type="title"/>
          </p:nvPr>
        </p:nvSpPr>
        <p:spPr>
          <a:xfrm>
            <a:off x="1083733" y="1714500"/>
            <a:ext cx="10503629" cy="1663700"/>
          </a:xfrm>
          <a:prstGeom prst="rect">
            <a:avLst/>
          </a:prstGeom>
        </p:spPr>
        <p:txBody>
          <a:bodyPr/>
          <a:lstStyle>
            <a:lvl1pPr algn="ctr">
              <a:defRPr spc="275" sz="5500"/>
            </a:lvl1pPr>
          </a:lstStyle>
          <a:p>
            <a:pPr/>
            <a:r>
              <a:t>Six Ideas for Building Commitment </a:t>
            </a:r>
          </a:p>
        </p:txBody>
      </p:sp>
      <p:sp>
        <p:nvSpPr>
          <p:cNvPr id="260" name="Make your volunteers feel needed and appreciated.…"/>
          <p:cNvSpPr txBox="1"/>
          <p:nvPr>
            <p:ph type="body" idx="1"/>
          </p:nvPr>
        </p:nvSpPr>
        <p:spPr>
          <a:xfrm>
            <a:off x="1143000" y="3835400"/>
            <a:ext cx="10142141" cy="5663473"/>
          </a:xfrm>
          <a:prstGeom prst="rect">
            <a:avLst/>
          </a:prstGeom>
        </p:spPr>
        <p:txBody>
          <a:bodyPr/>
          <a:lstStyle/>
          <a:p>
            <a:pPr/>
            <a:r>
              <a:t>Make your volunteers feel needed and appreciated.</a:t>
            </a:r>
          </a:p>
          <a:p>
            <a:pPr/>
            <a:r>
              <a:t>Ask volunteers to help in specific, actionable ways.</a:t>
            </a:r>
          </a:p>
          <a:p>
            <a:pPr/>
            <a:r>
              <a:t>Inspire your volunteers with the cause, not the organization.</a:t>
            </a:r>
          </a:p>
          <a:p>
            <a:pPr/>
            <a:r>
              <a:t>Stay connected, and make sure your communication channels go both ways.</a:t>
            </a:r>
          </a:p>
          <a:p>
            <a:pPr/>
            <a:r>
              <a:t>Develop a community of volunteers.</a:t>
            </a:r>
          </a:p>
          <a:p>
            <a:pPr/>
            <a:r>
              <a:t>Show your volunteers how they made a difference.</a:t>
            </a:r>
          </a:p>
          <a:p>
            <a:pPr/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5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5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5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3. Tru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3. Trust</a:t>
            </a:r>
          </a:p>
        </p:txBody>
      </p:sp>
      <p:sp>
        <p:nvSpPr>
          <p:cNvPr id="263" name="List the unknowns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 the unknowns.</a:t>
            </a:r>
          </a:p>
          <a:p>
            <a:pPr/>
            <a:r>
              <a:t>Assess worst case scenarios and their survivability. </a:t>
            </a:r>
          </a:p>
          <a:p>
            <a:pPr/>
            <a:r>
              <a:t>Research the unknowns.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404B57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UltraLight"/>
        <a:ea typeface="Helvetica Neue UltraLight"/>
        <a:cs typeface="Helvetica Neue Ultra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ABB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7ABB"/>
          </a:buClr>
          <a:buSzTx/>
          <a:buFontTx/>
          <a:buNone/>
          <a:tabLst/>
          <a:defRPr b="0" baseline="0" cap="none" i="0" spc="26" strike="noStrike" sz="2600" u="none" kumimoji="0" normalizeH="0">
            <a:ln>
              <a:noFill/>
            </a:ln>
            <a:solidFill>
              <a:srgbClr val="404B57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UltraLight"/>
        <a:ea typeface="Helvetica Neue UltraLight"/>
        <a:cs typeface="Helvetica Neue Ultra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ABB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7ABB"/>
          </a:buClr>
          <a:buSzTx/>
          <a:buFontTx/>
          <a:buNone/>
          <a:tabLst/>
          <a:defRPr b="0" baseline="0" cap="none" i="0" spc="26" strike="noStrike" sz="2600" u="none" kumimoji="0" normalizeH="0">
            <a:ln>
              <a:noFill/>
            </a:ln>
            <a:solidFill>
              <a:srgbClr val="404B57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